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9" r:id="rId1"/>
    <p:sldMasterId id="2147484006" r:id="rId2"/>
  </p:sldMasterIdLst>
  <p:notesMasterIdLst>
    <p:notesMasterId r:id="rId15"/>
  </p:notesMasterIdLst>
  <p:handoutMasterIdLst>
    <p:handoutMasterId r:id="rId16"/>
  </p:handoutMasterIdLst>
  <p:sldIdLst>
    <p:sldId id="257" r:id="rId3"/>
    <p:sldId id="286" r:id="rId4"/>
    <p:sldId id="349" r:id="rId5"/>
    <p:sldId id="307" r:id="rId6"/>
    <p:sldId id="262" r:id="rId7"/>
    <p:sldId id="381" r:id="rId8"/>
    <p:sldId id="393" r:id="rId9"/>
    <p:sldId id="387" r:id="rId10"/>
    <p:sldId id="388" r:id="rId11"/>
    <p:sldId id="391" r:id="rId12"/>
    <p:sldId id="392" r:id="rId13"/>
    <p:sldId id="394" r:id="rId14"/>
  </p:sldIdLst>
  <p:sldSz cx="9144000" cy="5143500" type="screen16x9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  <a:srgbClr val="1C6D87"/>
    <a:srgbClr val="FFFF03"/>
    <a:srgbClr val="FFF791"/>
    <a:srgbClr val="11791D"/>
    <a:srgbClr val="FFF89A"/>
    <a:srgbClr val="D25400"/>
    <a:srgbClr val="ED7800"/>
    <a:srgbClr val="FF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 autoAdjust="0"/>
    <p:restoredTop sz="66244" autoAdjust="0"/>
  </p:normalViewPr>
  <p:slideViewPr>
    <p:cSldViewPr snapToObjects="1">
      <p:cViewPr varScale="1">
        <p:scale>
          <a:sx n="99" d="100"/>
          <a:sy n="99" d="100"/>
        </p:scale>
        <p:origin x="2248" y="1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88" d="100"/>
          <a:sy n="188" d="100"/>
        </p:scale>
        <p:origin x="808" y="-55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F1B7-9674-7B4B-B65F-D26117F5FD28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4B55-9A99-4440-BFDC-0CE552D77B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639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3FE497B-861D-AC4B-B4ED-8C94104B2AC0}" type="datetime1">
              <a:rPr lang="sv-SE"/>
              <a:pPr>
                <a:defRPr/>
              </a:pPr>
              <a:t>2022-02-16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A5680B-5CFF-5C46-8A8E-F880F76186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Mycket kritik mot NPM,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Begrepp och historisk utveckling.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Försök att hantera det på policynivå.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Problem och utmaningar på 70-talet kontra idag?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90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generell genomgång av vad NPM är och hur det kan förstås. Fokus på att visa att det är många olika saker och reformer.</a:t>
            </a:r>
          </a:p>
          <a:p>
            <a:endParaRPr lang="sv-SE" dirty="0"/>
          </a:p>
          <a:p>
            <a:r>
              <a:rPr lang="sv-SE" dirty="0"/>
              <a:t>Lägg till diskussion om (i) teoretiska och (ii) politiska bakgrunder. Den "vanliga" förklaringen är att det är en nyliberal produkt som i första hand kan spåras till Reagan och Thatcher.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42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hård byråkrati karakteriseras mycket av hur Weber tänkte sig byråkratin. Tydlig beslutskedja, objektiv bedömning, oväld osv.</a:t>
            </a:r>
          </a:p>
          <a:p>
            <a:r>
              <a:rPr lang="sv-SE" dirty="0"/>
              <a:t>En mjuk byråkrati är plattare, mer flexibel och mindre formell. Samtidigt finns det viktiga aspekter kvar av byråkratin. Regelstyrt beslutsfattande och viss form av hierarkiskt auktoritet i syfte att skapa tydligare struktur för ansvarsutkrävande.</a:t>
            </a:r>
          </a:p>
          <a:p>
            <a:endParaRPr lang="sv-SE" dirty="0"/>
          </a:p>
          <a:p>
            <a:r>
              <a:rPr lang="sv-SE" dirty="0"/>
              <a:t>Begreppet "post-byråkrati" används ofta för att prata om former som kommit efter byråkratin men inte helt brutit eller frångått den byråkratiska logiken. Ibland används också begreppet "</a:t>
            </a:r>
            <a:r>
              <a:rPr lang="sv-SE" dirty="0" err="1"/>
              <a:t>nybyråkrati</a:t>
            </a:r>
            <a:r>
              <a:rPr lang="sv-SE" dirty="0"/>
              <a:t>" för att särskilt betona de byråkratiska aspekterna i styrningen.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32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genomgång av 16 </a:t>
            </a:r>
            <a:r>
              <a:rPr lang="sv-SE" dirty="0" err="1"/>
              <a:t>SOU:er</a:t>
            </a:r>
            <a:r>
              <a:rPr lang="sv-SE" dirty="0"/>
              <a:t>.</a:t>
            </a:r>
          </a:p>
          <a:p>
            <a:r>
              <a:rPr lang="sv-SE" dirty="0"/>
              <a:t>Syftet: Att förstå hur problem formuleras och lösning adresseras över tid.</a:t>
            </a:r>
          </a:p>
          <a:p>
            <a:r>
              <a:rPr lang="sv-SE" dirty="0"/>
              <a:t>Tidsperioder: Två tidsperioder valdes ut. Idén var att pröva om problem och lösningar kunde tänkas vara annorlunda ”före” NPM kontra ”efter” NPM.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83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1949 - Rationaliseringsutredningen)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Välfärdsstaten expanderar. Behov av rationalitet och effektivitet.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Ökat antal anställda i och av den offentliga sektorn.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Problem hävdas komma av att mycket beslutsfattande sker ”högt” upp i organisationer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1978 – Decentraliseringsutredningen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Problemen sägs kopplas till expansionen av den offentliga sektorn.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Fler komplexa offentliga tjänster gör det svårare att styra effektivt.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Beslut måste decentraliseras för att komma närmre medborgaren.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(SOU 1978:52) SPECIALISERING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1979 – Förvaltningsutredningen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Pratar om en exponentiell tillväxt gällande såväl tjänster som antalet anställda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Användningen av finansiell information (program budgetering och nollbasbudgetering) har lett till en ”granskning på marginalen”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Flexibilitet sägs vara lösningen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(SOU 1979:61) KOMPETENS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(SOU 1979:61) FLEXIBEL ADMINISTRATION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1983 - Förvaltningsutredningen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Politiker har varken kapaciteten eller ambition att arbeta med detaljstyrning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 (SOU 1983:39) PROFESSIONALISERING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1985 - Verksledningskommittén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Kontroll överallt. För mycket kontroll.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Svårt att kunna leverera offentliga tjänster av god kvalitet till medborgare.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(SOU 1985:40) GRANSKNING PÅ MARGINALEN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57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2007 – Styrutredningen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En utmaning med att regleringsbrev blir mer detaljerade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Organisationer har väldigt lite kontroll över den allokeringsprocessen. Riktade satsningar och medel lamslår möjligheten till anpassning.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Föreslår att politik och förvaltning behöver separeras tydligare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2017 – Välfärdsutredningen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En utmaning i att allt fler aktörer ska leverera välfärdstjänster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Pluralitet i den offentliga sektorn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En förändrad roll. Idag mer av beställare än utförare av tjänster.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Fragmentering av det offentliga </a:t>
            </a:r>
            <a:r>
              <a:rPr lang="sv-SE" dirty="0">
                <a:sym typeface="Wingdings" pitchFamily="2" charset="2"/>
              </a:rPr>
              <a:t> ökad användning av prestationsmätning  ökar den administrativa bördan i organisationer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Handlingsutrymme har kommit att minska och behöver utvidgas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2018 - Tillitsdelegationen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Styrning bör konstrueras så att den minskar onödig kontroll (detaljreglering)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Dialog istället för styrning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2019 – Styr- och resursutredningen (Strut)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Fokus på mätande och mått bör minimeras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Fokus bör ligga på att skapa mål för organisationer, inte att styra dem på utfall.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80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72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26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2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706400"/>
            <a:ext cx="7848440" cy="857250"/>
          </a:xfrm>
        </p:spPr>
        <p:txBody>
          <a:bodyPr anchor="t" anchorCtr="0"/>
          <a:lstStyle>
            <a:lvl1pPr algn="l">
              <a:defRPr sz="48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 noProof="0" dirty="0" err="1"/>
              <a:t>PRESENTATIONENs</a:t>
            </a:r>
            <a:r>
              <a:rPr lang="sv-SE" noProof="0" dirty="0"/>
              <a:t> </a:t>
            </a:r>
            <a:r>
              <a:rPr lang="sv-SE" noProof="0" dirty="0" err="1"/>
              <a:t>titEl</a:t>
            </a:r>
            <a:r>
              <a:rPr lang="sv-SE" noProof="0" dirty="0"/>
              <a:t> Alternativ A (VIT)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4522457"/>
            <a:ext cx="7920000" cy="162167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 dirty="0"/>
              <a:t>Klicka och Skriv in namn och titel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BB9E09E-4907-3445-AB24-C69171EA5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67E8C0D-6AED-A543-A188-036D6E513485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3DD233DD-6473-8649-9984-CB65FDED8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0EE82D6B-AC60-6245-9B4E-C96D2EEE5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5797E3-1704-D845-9CA9-17D2ABC15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029" y="0"/>
            <a:ext cx="842728" cy="8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4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9042" y="1605"/>
            <a:ext cx="4378848" cy="4876193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543"/>
              <a:gd name="connsiteY0" fmla="*/ 0 h 4931928"/>
              <a:gd name="connsiteX1" fmla="*/ 5119479 w 5120543"/>
              <a:gd name="connsiteY1" fmla="*/ 158 h 4931928"/>
              <a:gd name="connsiteX2" fmla="*/ 5120329 w 5120543"/>
              <a:gd name="connsiteY2" fmla="*/ 4911392 h 4931928"/>
              <a:gd name="connsiteX3" fmla="*/ 10719 w 5120543"/>
              <a:gd name="connsiteY3" fmla="*/ 4931928 h 4931928"/>
              <a:gd name="connsiteX4" fmla="*/ 0 w 5120543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79"/>
              <a:gd name="connsiteY0" fmla="*/ 0 h 4931928"/>
              <a:gd name="connsiteX1" fmla="*/ 5119479 w 5119479"/>
              <a:gd name="connsiteY1" fmla="*/ 158 h 4931928"/>
              <a:gd name="connsiteX2" fmla="*/ 4312685 w 5119479"/>
              <a:gd name="connsiteY2" fmla="*/ 4922278 h 4931928"/>
              <a:gd name="connsiteX3" fmla="*/ 10719 w 5119479"/>
              <a:gd name="connsiteY3" fmla="*/ 4931928 h 4931928"/>
              <a:gd name="connsiteX4" fmla="*/ 0 w 5119479"/>
              <a:gd name="connsiteY4" fmla="*/ 0 h 4931928"/>
              <a:gd name="connsiteX0" fmla="*/ 0 w 5119479"/>
              <a:gd name="connsiteY0" fmla="*/ 0 h 4922288"/>
              <a:gd name="connsiteX1" fmla="*/ 5119479 w 5119479"/>
              <a:gd name="connsiteY1" fmla="*/ 158 h 4922288"/>
              <a:gd name="connsiteX2" fmla="*/ 4312685 w 5119479"/>
              <a:gd name="connsiteY2" fmla="*/ 4922278 h 4922288"/>
              <a:gd name="connsiteX3" fmla="*/ 10719 w 5119479"/>
              <a:gd name="connsiteY3" fmla="*/ 4914173 h 4922288"/>
              <a:gd name="connsiteX4" fmla="*/ 0 w 5119479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312685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078093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14173"/>
              <a:gd name="connsiteX1" fmla="*/ 4713455 w 4713455"/>
              <a:gd name="connsiteY1" fmla="*/ 158 h 4914173"/>
              <a:gd name="connsiteX2" fmla="*/ 4088160 w 4713455"/>
              <a:gd name="connsiteY2" fmla="*/ 4908210 h 4914173"/>
              <a:gd name="connsiteX3" fmla="*/ 10719 w 4713455"/>
              <a:gd name="connsiteY3" fmla="*/ 4914173 h 4914173"/>
              <a:gd name="connsiteX4" fmla="*/ 0 w 4713455"/>
              <a:gd name="connsiteY4" fmla="*/ 0 h 4914173"/>
              <a:gd name="connsiteX0" fmla="*/ 0 w 4713455"/>
              <a:gd name="connsiteY0" fmla="*/ 0 h 4909484"/>
              <a:gd name="connsiteX1" fmla="*/ 4713455 w 4713455"/>
              <a:gd name="connsiteY1" fmla="*/ 158 h 4909484"/>
              <a:gd name="connsiteX2" fmla="*/ 4088160 w 4713455"/>
              <a:gd name="connsiteY2" fmla="*/ 4908210 h 4909484"/>
              <a:gd name="connsiteX3" fmla="*/ 35886 w 4713455"/>
              <a:gd name="connsiteY3" fmla="*/ 4909484 h 4909484"/>
              <a:gd name="connsiteX4" fmla="*/ 0 w 4713455"/>
              <a:gd name="connsiteY4" fmla="*/ 0 h 4909484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890727 h 4908220"/>
              <a:gd name="connsiteX4" fmla="*/ 0 w 4713455"/>
              <a:gd name="connsiteY4" fmla="*/ 0 h 4908220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904795 h 4908220"/>
              <a:gd name="connsiteX4" fmla="*/ 0 w 4713455"/>
              <a:gd name="connsiteY4" fmla="*/ 0 h 4908220"/>
              <a:gd name="connsiteX0" fmla="*/ 0 w 4713455"/>
              <a:gd name="connsiteY0" fmla="*/ 0 h 4904795"/>
              <a:gd name="connsiteX1" fmla="*/ 4713455 w 4713455"/>
              <a:gd name="connsiteY1" fmla="*/ 158 h 4904795"/>
              <a:gd name="connsiteX2" fmla="*/ 4088160 w 4713455"/>
              <a:gd name="connsiteY2" fmla="*/ 4903521 h 4904795"/>
              <a:gd name="connsiteX3" fmla="*/ 30853 w 4713455"/>
              <a:gd name="connsiteY3" fmla="*/ 4904795 h 4904795"/>
              <a:gd name="connsiteX4" fmla="*/ 0 w 4713455"/>
              <a:gd name="connsiteY4" fmla="*/ 0 h 4904795"/>
              <a:gd name="connsiteX0" fmla="*/ 0 w 4713455"/>
              <a:gd name="connsiteY0" fmla="*/ 0 h 4903531"/>
              <a:gd name="connsiteX1" fmla="*/ 4713455 w 4713455"/>
              <a:gd name="connsiteY1" fmla="*/ 158 h 4903531"/>
              <a:gd name="connsiteX2" fmla="*/ 4088160 w 4713455"/>
              <a:gd name="connsiteY2" fmla="*/ 4903521 h 4903531"/>
              <a:gd name="connsiteX3" fmla="*/ 17708 w 4713455"/>
              <a:gd name="connsiteY3" fmla="*/ 4900712 h 4903531"/>
              <a:gd name="connsiteX4" fmla="*/ 0 w 4713455"/>
              <a:gd name="connsiteY4" fmla="*/ 0 h 4903531"/>
              <a:gd name="connsiteX0" fmla="*/ 0 w 4700309"/>
              <a:gd name="connsiteY0" fmla="*/ 3980 h 4903429"/>
              <a:gd name="connsiteX1" fmla="*/ 4700309 w 4700309"/>
              <a:gd name="connsiteY1" fmla="*/ 56 h 4903429"/>
              <a:gd name="connsiteX2" fmla="*/ 4075014 w 4700309"/>
              <a:gd name="connsiteY2" fmla="*/ 4903419 h 4903429"/>
              <a:gd name="connsiteX3" fmla="*/ 4562 w 4700309"/>
              <a:gd name="connsiteY3" fmla="*/ 4900610 h 4903429"/>
              <a:gd name="connsiteX4" fmla="*/ 0 w 4700309"/>
              <a:gd name="connsiteY4" fmla="*/ 3980 h 4903429"/>
              <a:gd name="connsiteX0" fmla="*/ 0 w 4700309"/>
              <a:gd name="connsiteY0" fmla="*/ 3980 h 4909855"/>
              <a:gd name="connsiteX1" fmla="*/ 4700309 w 4700309"/>
              <a:gd name="connsiteY1" fmla="*/ 56 h 4909855"/>
              <a:gd name="connsiteX2" fmla="*/ 4075014 w 4700309"/>
              <a:gd name="connsiteY2" fmla="*/ 4903419 h 4909855"/>
              <a:gd name="connsiteX3" fmla="*/ 4562 w 4700309"/>
              <a:gd name="connsiteY3" fmla="*/ 4909855 h 4909855"/>
              <a:gd name="connsiteX4" fmla="*/ 0 w 4700309"/>
              <a:gd name="connsiteY4" fmla="*/ 3980 h 4909855"/>
              <a:gd name="connsiteX0" fmla="*/ 0 w 4700309"/>
              <a:gd name="connsiteY0" fmla="*/ 3980 h 4905233"/>
              <a:gd name="connsiteX1" fmla="*/ 4700309 w 4700309"/>
              <a:gd name="connsiteY1" fmla="*/ 56 h 4905233"/>
              <a:gd name="connsiteX2" fmla="*/ 4075014 w 4700309"/>
              <a:gd name="connsiteY2" fmla="*/ 4903419 h 4905233"/>
              <a:gd name="connsiteX3" fmla="*/ 4562 w 4700309"/>
              <a:gd name="connsiteY3" fmla="*/ 4905233 h 4905233"/>
              <a:gd name="connsiteX4" fmla="*/ 0 w 4700309"/>
              <a:gd name="connsiteY4" fmla="*/ 3980 h 49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0309" h="4905233">
                <a:moveTo>
                  <a:pt x="0" y="3980"/>
                </a:moveTo>
                <a:lnTo>
                  <a:pt x="4700309" y="56"/>
                </a:lnTo>
                <a:cubicBezTo>
                  <a:pt x="4670424" y="-19058"/>
                  <a:pt x="4082772" y="4911647"/>
                  <a:pt x="4075014" y="4903419"/>
                </a:cubicBezTo>
                <a:lnTo>
                  <a:pt x="4562" y="4905233"/>
                </a:lnTo>
                <a:cubicBezTo>
                  <a:pt x="-1341" y="3271662"/>
                  <a:pt x="5903" y="1637551"/>
                  <a:pt x="0" y="39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92104" y="1440000"/>
            <a:ext cx="3888432" cy="2942564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AF8162BA-40E2-2747-A300-C724B163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04000"/>
            <a:ext cx="3943350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D30DB4A-ABCC-8448-B844-41C680827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469811F-A52B-474C-B111-451F19E1668F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EB044319-C9FC-C040-8CA3-235C0FC91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91D50DAF-2E66-534B-8937-0AED05C39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3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5112000" cy="2989462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2912"/>
            <a:ext cx="2992081" cy="1394743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00025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200025 w 2992081"/>
              <a:gd name="connsiteY4" fmla="*/ 0 h 1656000"/>
              <a:gd name="connsiteX0" fmla="*/ 163739 w 2992081"/>
              <a:gd name="connsiteY0" fmla="*/ 261257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163739 w 2992081"/>
              <a:gd name="connsiteY4" fmla="*/ 261257 h 1656000"/>
              <a:gd name="connsiteX0" fmla="*/ 163739 w 2992081"/>
              <a:gd name="connsiteY0" fmla="*/ 0 h 1394743"/>
              <a:gd name="connsiteX1" fmla="*/ 2992081 w 2992081"/>
              <a:gd name="connsiteY1" fmla="*/ 0 h 1394743"/>
              <a:gd name="connsiteX2" fmla="*/ 2992081 w 2992081"/>
              <a:gd name="connsiteY2" fmla="*/ 1394743 h 1394743"/>
              <a:gd name="connsiteX3" fmla="*/ 0 w 2992081"/>
              <a:gd name="connsiteY3" fmla="*/ 1394743 h 1394743"/>
              <a:gd name="connsiteX4" fmla="*/ 163739 w 2992081"/>
              <a:gd name="connsiteY4" fmla="*/ 0 h 13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1394743">
                <a:moveTo>
                  <a:pt x="163739" y="0"/>
                </a:moveTo>
                <a:lnTo>
                  <a:pt x="2992081" y="0"/>
                </a:lnTo>
                <a:lnTo>
                  <a:pt x="2992081" y="1394743"/>
                </a:lnTo>
                <a:lnTo>
                  <a:pt x="0" y="1394743"/>
                </a:lnTo>
                <a:lnTo>
                  <a:pt x="1637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5923736" y="1473004"/>
            <a:ext cx="3220266" cy="1656000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21456 w 3213537"/>
              <a:gd name="connsiteY0" fmla="*/ 0 h 1670288"/>
              <a:gd name="connsiteX1" fmla="*/ 3213537 w 3213537"/>
              <a:gd name="connsiteY1" fmla="*/ 0 h 1670288"/>
              <a:gd name="connsiteX2" fmla="*/ 3213537 w 3213537"/>
              <a:gd name="connsiteY2" fmla="*/ 1656000 h 1670288"/>
              <a:gd name="connsiteX3" fmla="*/ 0 w 3213537"/>
              <a:gd name="connsiteY3" fmla="*/ 1670288 h 1670288"/>
              <a:gd name="connsiteX4" fmla="*/ 221456 w 3213537"/>
              <a:gd name="connsiteY4" fmla="*/ 0 h 1670288"/>
              <a:gd name="connsiteX0" fmla="*/ 221456 w 3213537"/>
              <a:gd name="connsiteY0" fmla="*/ 0 h 1663145"/>
              <a:gd name="connsiteX1" fmla="*/ 3213537 w 3213537"/>
              <a:gd name="connsiteY1" fmla="*/ 0 h 1663145"/>
              <a:gd name="connsiteX2" fmla="*/ 3213537 w 3213537"/>
              <a:gd name="connsiteY2" fmla="*/ 1656000 h 1663145"/>
              <a:gd name="connsiteX3" fmla="*/ 0 w 3213537"/>
              <a:gd name="connsiteY3" fmla="*/ 1663145 h 1663145"/>
              <a:gd name="connsiteX4" fmla="*/ 221456 w 3213537"/>
              <a:gd name="connsiteY4" fmla="*/ 0 h 1663145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1714 h 1656000"/>
              <a:gd name="connsiteX4" fmla="*/ 214312 w 3206393"/>
              <a:gd name="connsiteY4" fmla="*/ 0 h 1656000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8858 h 1656000"/>
              <a:gd name="connsiteX4" fmla="*/ 214312 w 3206393"/>
              <a:gd name="connsiteY4" fmla="*/ 0 h 1656000"/>
              <a:gd name="connsiteX0" fmla="*/ 235743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35743 w 3227824"/>
              <a:gd name="connsiteY4" fmla="*/ 0 h 1663145"/>
              <a:gd name="connsiteX0" fmla="*/ 224408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24408 w 3227824"/>
              <a:gd name="connsiteY4" fmla="*/ 0 h 1663145"/>
              <a:gd name="connsiteX0" fmla="*/ 216851 w 3220267"/>
              <a:gd name="connsiteY0" fmla="*/ 0 h 1659366"/>
              <a:gd name="connsiteX1" fmla="*/ 3220267 w 3220267"/>
              <a:gd name="connsiteY1" fmla="*/ 0 h 1659366"/>
              <a:gd name="connsiteX2" fmla="*/ 3220267 w 3220267"/>
              <a:gd name="connsiteY2" fmla="*/ 1656000 h 1659366"/>
              <a:gd name="connsiteX3" fmla="*/ 0 w 3220267"/>
              <a:gd name="connsiteY3" fmla="*/ 1659366 h 1659366"/>
              <a:gd name="connsiteX4" fmla="*/ 216851 w 3220267"/>
              <a:gd name="connsiteY4" fmla="*/ 0 h 1659366"/>
              <a:gd name="connsiteX0" fmla="*/ 216851 w 3220267"/>
              <a:gd name="connsiteY0" fmla="*/ 0 h 1656000"/>
              <a:gd name="connsiteX1" fmla="*/ 3220267 w 3220267"/>
              <a:gd name="connsiteY1" fmla="*/ 0 h 1656000"/>
              <a:gd name="connsiteX2" fmla="*/ 3220267 w 3220267"/>
              <a:gd name="connsiteY2" fmla="*/ 1656000 h 1656000"/>
              <a:gd name="connsiteX3" fmla="*/ 0 w 3220267"/>
              <a:gd name="connsiteY3" fmla="*/ 1648031 h 1656000"/>
              <a:gd name="connsiteX4" fmla="*/ 216851 w 3220267"/>
              <a:gd name="connsiteY4" fmla="*/ 0 h 1656000"/>
              <a:gd name="connsiteX0" fmla="*/ 247079 w 3250495"/>
              <a:gd name="connsiteY0" fmla="*/ 0 h 1742493"/>
              <a:gd name="connsiteX1" fmla="*/ 3250495 w 3250495"/>
              <a:gd name="connsiteY1" fmla="*/ 0 h 1742493"/>
              <a:gd name="connsiteX2" fmla="*/ 3250495 w 3250495"/>
              <a:gd name="connsiteY2" fmla="*/ 1656000 h 1742493"/>
              <a:gd name="connsiteX3" fmla="*/ 0 w 3250495"/>
              <a:gd name="connsiteY3" fmla="*/ 1742493 h 1742493"/>
              <a:gd name="connsiteX4" fmla="*/ 247079 w 3250495"/>
              <a:gd name="connsiteY4" fmla="*/ 0 h 1742493"/>
              <a:gd name="connsiteX0" fmla="*/ 213072 w 3216488"/>
              <a:gd name="connsiteY0" fmla="*/ 0 h 1656000"/>
              <a:gd name="connsiteX1" fmla="*/ 3216488 w 3216488"/>
              <a:gd name="connsiteY1" fmla="*/ 0 h 1656000"/>
              <a:gd name="connsiteX2" fmla="*/ 3216488 w 3216488"/>
              <a:gd name="connsiteY2" fmla="*/ 1656000 h 1656000"/>
              <a:gd name="connsiteX3" fmla="*/ 0 w 3216488"/>
              <a:gd name="connsiteY3" fmla="*/ 1636695 h 1656000"/>
              <a:gd name="connsiteX4" fmla="*/ 213072 w 3216488"/>
              <a:gd name="connsiteY4" fmla="*/ 0 h 1656000"/>
              <a:gd name="connsiteX0" fmla="*/ 216850 w 3220266"/>
              <a:gd name="connsiteY0" fmla="*/ 0 h 1656000"/>
              <a:gd name="connsiteX1" fmla="*/ 3220266 w 3220266"/>
              <a:gd name="connsiteY1" fmla="*/ 0 h 1656000"/>
              <a:gd name="connsiteX2" fmla="*/ 3220266 w 3220266"/>
              <a:gd name="connsiteY2" fmla="*/ 1656000 h 1656000"/>
              <a:gd name="connsiteX3" fmla="*/ 0 w 3220266"/>
              <a:gd name="connsiteY3" fmla="*/ 1655587 h 1656000"/>
              <a:gd name="connsiteX4" fmla="*/ 216850 w 3220266"/>
              <a:gd name="connsiteY4" fmla="*/ 0 h 16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266" h="1656000">
                <a:moveTo>
                  <a:pt x="216850" y="0"/>
                </a:moveTo>
                <a:lnTo>
                  <a:pt x="3220266" y="0"/>
                </a:lnTo>
                <a:lnTo>
                  <a:pt x="3220266" y="1656000"/>
                </a:lnTo>
                <a:lnTo>
                  <a:pt x="0" y="1655587"/>
                </a:lnTo>
                <a:lnTo>
                  <a:pt x="2168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75A4FAA9-F64E-D542-B83E-45FB509AE0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0303" y="3218400"/>
            <a:ext cx="3464172" cy="1660033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9791 w 3459791"/>
              <a:gd name="connsiteY2" fmla="*/ 1656413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4875 w 3459791"/>
              <a:gd name="connsiteY2" fmla="*/ 1671164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60264"/>
              <a:gd name="connsiteY0" fmla="*/ 0 h 1676081"/>
              <a:gd name="connsiteX1" fmla="*/ 3459791 w 3460264"/>
              <a:gd name="connsiteY1" fmla="*/ 413 h 1676081"/>
              <a:gd name="connsiteX2" fmla="*/ 3459791 w 3460264"/>
              <a:gd name="connsiteY2" fmla="*/ 1676081 h 1676081"/>
              <a:gd name="connsiteX3" fmla="*/ 0 w 3460264"/>
              <a:gd name="connsiteY3" fmla="*/ 1674117 h 1676081"/>
              <a:gd name="connsiteX4" fmla="*/ 220632 w 3460264"/>
              <a:gd name="connsiteY4" fmla="*/ 0 h 1676081"/>
              <a:gd name="connsiteX0" fmla="*/ 216724 w 3456356"/>
              <a:gd name="connsiteY0" fmla="*/ 0 h 1676081"/>
              <a:gd name="connsiteX1" fmla="*/ 3455883 w 3456356"/>
              <a:gd name="connsiteY1" fmla="*/ 413 h 1676081"/>
              <a:gd name="connsiteX2" fmla="*/ 3455883 w 3456356"/>
              <a:gd name="connsiteY2" fmla="*/ 1676081 h 1676081"/>
              <a:gd name="connsiteX3" fmla="*/ 0 w 3456356"/>
              <a:gd name="connsiteY3" fmla="*/ 1662392 h 1676081"/>
              <a:gd name="connsiteX4" fmla="*/ 216724 w 3456356"/>
              <a:gd name="connsiteY4" fmla="*/ 0 h 1676081"/>
              <a:gd name="connsiteX0" fmla="*/ 220631 w 3460263"/>
              <a:gd name="connsiteY0" fmla="*/ 0 h 1676081"/>
              <a:gd name="connsiteX1" fmla="*/ 3459790 w 3460263"/>
              <a:gd name="connsiteY1" fmla="*/ 413 h 1676081"/>
              <a:gd name="connsiteX2" fmla="*/ 3459790 w 3460263"/>
              <a:gd name="connsiteY2" fmla="*/ 1676081 h 1676081"/>
              <a:gd name="connsiteX3" fmla="*/ 0 w 3460263"/>
              <a:gd name="connsiteY3" fmla="*/ 1674118 h 1676081"/>
              <a:gd name="connsiteX4" fmla="*/ 220631 w 3460263"/>
              <a:gd name="connsiteY4" fmla="*/ 0 h 1676081"/>
              <a:gd name="connsiteX0" fmla="*/ 224539 w 3464171"/>
              <a:gd name="connsiteY0" fmla="*/ 0 h 1676081"/>
              <a:gd name="connsiteX1" fmla="*/ 3463698 w 3464171"/>
              <a:gd name="connsiteY1" fmla="*/ 413 h 1676081"/>
              <a:gd name="connsiteX2" fmla="*/ 3463698 w 3464171"/>
              <a:gd name="connsiteY2" fmla="*/ 1676081 h 1676081"/>
              <a:gd name="connsiteX3" fmla="*/ 0 w 3464171"/>
              <a:gd name="connsiteY3" fmla="*/ 1658484 h 1676081"/>
              <a:gd name="connsiteX4" fmla="*/ 224539 w 3464171"/>
              <a:gd name="connsiteY4" fmla="*/ 0 h 1676081"/>
              <a:gd name="connsiteX0" fmla="*/ 224539 w 3463698"/>
              <a:gd name="connsiteY0" fmla="*/ 0 h 1664355"/>
              <a:gd name="connsiteX1" fmla="*/ 3463698 w 3463698"/>
              <a:gd name="connsiteY1" fmla="*/ 413 h 1664355"/>
              <a:gd name="connsiteX2" fmla="*/ 3459791 w 3463698"/>
              <a:gd name="connsiteY2" fmla="*/ 1664355 h 1664355"/>
              <a:gd name="connsiteX3" fmla="*/ 0 w 3463698"/>
              <a:gd name="connsiteY3" fmla="*/ 1658484 h 1664355"/>
              <a:gd name="connsiteX4" fmla="*/ 224539 w 3463698"/>
              <a:gd name="connsiteY4" fmla="*/ 0 h 1664355"/>
              <a:gd name="connsiteX0" fmla="*/ 224539 w 3464172"/>
              <a:gd name="connsiteY0" fmla="*/ 0 h 1658484"/>
              <a:gd name="connsiteX1" fmla="*/ 3463698 w 3464172"/>
              <a:gd name="connsiteY1" fmla="*/ 413 h 1658484"/>
              <a:gd name="connsiteX2" fmla="*/ 3463699 w 3464172"/>
              <a:gd name="connsiteY2" fmla="*/ 1648721 h 1658484"/>
              <a:gd name="connsiteX3" fmla="*/ 0 w 3464172"/>
              <a:gd name="connsiteY3" fmla="*/ 1658484 h 1658484"/>
              <a:gd name="connsiteX4" fmla="*/ 224539 w 3464172"/>
              <a:gd name="connsiteY4" fmla="*/ 0 h 1658484"/>
              <a:gd name="connsiteX0" fmla="*/ 224539 w 3464172"/>
              <a:gd name="connsiteY0" fmla="*/ 0 h 1660446"/>
              <a:gd name="connsiteX1" fmla="*/ 3463698 w 3464172"/>
              <a:gd name="connsiteY1" fmla="*/ 413 h 1660446"/>
              <a:gd name="connsiteX2" fmla="*/ 3463699 w 3464172"/>
              <a:gd name="connsiteY2" fmla="*/ 1660446 h 1660446"/>
              <a:gd name="connsiteX3" fmla="*/ 0 w 3464172"/>
              <a:gd name="connsiteY3" fmla="*/ 1658484 h 1660446"/>
              <a:gd name="connsiteX4" fmla="*/ 224539 w 3464172"/>
              <a:gd name="connsiteY4" fmla="*/ 0 h 166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172" h="1660446">
                <a:moveTo>
                  <a:pt x="224539" y="0"/>
                </a:moveTo>
                <a:lnTo>
                  <a:pt x="3463698" y="413"/>
                </a:lnTo>
                <a:cubicBezTo>
                  <a:pt x="3462059" y="557330"/>
                  <a:pt x="3465338" y="1103529"/>
                  <a:pt x="3463699" y="1660446"/>
                </a:cubicBezTo>
                <a:lnTo>
                  <a:pt x="0" y="1658484"/>
                </a:lnTo>
                <a:lnTo>
                  <a:pt x="2245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D98FC7C0-00F4-724B-B760-FC9D047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5112000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4495E9C5-EC7D-8A47-917B-8EFB0DD58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1D1F5F5-6585-A747-AA7B-AB6CF951CF5B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4" name="Platshållare för bildnummer 2">
            <a:extLst>
              <a:ext uri="{FF2B5EF4-FFF2-40B4-BE49-F238E27FC236}">
                <a16:creationId xmlns:a16="http://schemas.microsoft.com/office/drawing/2014/main" id="{210388E5-EC42-FB47-B03A-A8F924B99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291A737C-D8AB-CD4F-ABCA-98D6770FB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79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5112000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5654769" y="-278219"/>
            <a:ext cx="3489231" cy="2527200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497150 w 3489231"/>
              <a:gd name="connsiteY3" fmla="*/ 2527200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52499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31835 w 3489231"/>
              <a:gd name="connsiteY3" fmla="*/ 2465206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47333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47333 w 3489231"/>
              <a:gd name="connsiteY3" fmla="*/ 2522033 h 2527200"/>
              <a:gd name="connsiteX4" fmla="*/ 0 w 3489231"/>
              <a:gd name="connsiteY4" fmla="*/ 0 h 25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231" h="2527200">
                <a:moveTo>
                  <a:pt x="0" y="0"/>
                </a:moveTo>
                <a:lnTo>
                  <a:pt x="3489231" y="0"/>
                </a:lnTo>
                <a:lnTo>
                  <a:pt x="3489231" y="2527200"/>
                </a:lnTo>
                <a:lnTo>
                  <a:pt x="347333" y="2522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C6E7842F-5E6D-0D4E-95D1-DF406180B4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22766" y="2352973"/>
            <a:ext cx="3128242" cy="2525223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129153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61628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55877 w 3121234"/>
              <a:gd name="connsiteY3" fmla="*/ 2515698 h 2527200"/>
              <a:gd name="connsiteX4" fmla="*/ 0 w 3121234"/>
              <a:gd name="connsiteY4" fmla="*/ 0 h 2527200"/>
              <a:gd name="connsiteX0" fmla="*/ 0 w 3121234"/>
              <a:gd name="connsiteY0" fmla="*/ 0 h 2521449"/>
              <a:gd name="connsiteX1" fmla="*/ 3121234 w 3121234"/>
              <a:gd name="connsiteY1" fmla="*/ 0 h 2521449"/>
              <a:gd name="connsiteX2" fmla="*/ 3115483 w 3121234"/>
              <a:gd name="connsiteY2" fmla="*/ 2521449 h 2521449"/>
              <a:gd name="connsiteX3" fmla="*/ 355877 w 3121234"/>
              <a:gd name="connsiteY3" fmla="*/ 2515698 h 2521449"/>
              <a:gd name="connsiteX4" fmla="*/ 0 w 3121234"/>
              <a:gd name="connsiteY4" fmla="*/ 0 h 2521449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5483 w 3121234"/>
              <a:gd name="connsiteY2" fmla="*/ 2521449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8658 w 3121234"/>
              <a:gd name="connsiteY2" fmla="*/ 2524624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8242"/>
              <a:gd name="connsiteY0" fmla="*/ 0 h 2525223"/>
              <a:gd name="connsiteX1" fmla="*/ 3121234 w 3128242"/>
              <a:gd name="connsiteY1" fmla="*/ 0 h 2525223"/>
              <a:gd name="connsiteX2" fmla="*/ 3128183 w 3128242"/>
              <a:gd name="connsiteY2" fmla="*/ 2524624 h 2525223"/>
              <a:gd name="connsiteX3" fmla="*/ 355877 w 3128242"/>
              <a:gd name="connsiteY3" fmla="*/ 2525223 h 2525223"/>
              <a:gd name="connsiteX4" fmla="*/ 0 w 3128242"/>
              <a:gd name="connsiteY4" fmla="*/ 0 h 25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42" h="2525223">
                <a:moveTo>
                  <a:pt x="0" y="0"/>
                </a:moveTo>
                <a:lnTo>
                  <a:pt x="3121234" y="0"/>
                </a:lnTo>
                <a:cubicBezTo>
                  <a:pt x="3120375" y="841541"/>
                  <a:pt x="3129042" y="1683083"/>
                  <a:pt x="3128183" y="2524624"/>
                </a:cubicBezTo>
                <a:lnTo>
                  <a:pt x="355877" y="2525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14C9355C-85B6-E949-9803-F69815A9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4970769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A808CDFB-1996-ED41-AEFA-E11EE320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DCAABF3-2CF0-3841-AB03-A76F82274216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82E61496-463F-F642-85A2-F91A39C54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AB6D92A2-3D6A-FC4B-B61F-9131B2062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3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0"/>
            <a:ext cx="2992081" cy="4876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04000"/>
            <a:ext cx="4959904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3568" y="1440000"/>
            <a:ext cx="4959904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03FBDE6-3476-4548-9DD8-B75193B27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71A74B4-C7A1-BA45-819E-E1B15CAD5CE6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BE933335-2135-DD4D-AA00-807F108F4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9D740FD5-A52F-F74B-96E9-204E0E78A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1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5684208" y="0"/>
            <a:ext cx="3459792" cy="4876006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4492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449232 w 3459791"/>
              <a:gd name="connsiteY4" fmla="*/ 0 h 1659364"/>
              <a:gd name="connsiteX0" fmla="*/ 444208 w 3454767"/>
              <a:gd name="connsiteY0" fmla="*/ 0 h 1657663"/>
              <a:gd name="connsiteX1" fmla="*/ 3454767 w 3454767"/>
              <a:gd name="connsiteY1" fmla="*/ 413 h 1657663"/>
              <a:gd name="connsiteX2" fmla="*/ 3454767 w 3454767"/>
              <a:gd name="connsiteY2" fmla="*/ 1656413 h 1657663"/>
              <a:gd name="connsiteX3" fmla="*/ 0 w 3454767"/>
              <a:gd name="connsiteY3" fmla="*/ 1657663 h 1657663"/>
              <a:gd name="connsiteX4" fmla="*/ 444208 w 3454767"/>
              <a:gd name="connsiteY4" fmla="*/ 0 h 1657663"/>
              <a:gd name="connsiteX0" fmla="*/ 444208 w 3454767"/>
              <a:gd name="connsiteY0" fmla="*/ 0 h 1656413"/>
              <a:gd name="connsiteX1" fmla="*/ 3454767 w 3454767"/>
              <a:gd name="connsiteY1" fmla="*/ 413 h 1656413"/>
              <a:gd name="connsiteX2" fmla="*/ 3454767 w 3454767"/>
              <a:gd name="connsiteY2" fmla="*/ 1656413 h 1656413"/>
              <a:gd name="connsiteX3" fmla="*/ 0 w 3454767"/>
              <a:gd name="connsiteY3" fmla="*/ 1654261 h 1656413"/>
              <a:gd name="connsiteX4" fmla="*/ 444208 w 3454767"/>
              <a:gd name="connsiteY4" fmla="*/ 0 h 1656413"/>
              <a:gd name="connsiteX0" fmla="*/ 449233 w 3459792"/>
              <a:gd name="connsiteY0" fmla="*/ 0 h 1656413"/>
              <a:gd name="connsiteX1" fmla="*/ 3459792 w 3459792"/>
              <a:gd name="connsiteY1" fmla="*/ 413 h 1656413"/>
              <a:gd name="connsiteX2" fmla="*/ 3459792 w 3459792"/>
              <a:gd name="connsiteY2" fmla="*/ 1656413 h 1656413"/>
              <a:gd name="connsiteX3" fmla="*/ 0 w 3459792"/>
              <a:gd name="connsiteY3" fmla="*/ 1655962 h 1656413"/>
              <a:gd name="connsiteX4" fmla="*/ 449233 w 3459792"/>
              <a:gd name="connsiteY4" fmla="*/ 0 h 16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792" h="1656413">
                <a:moveTo>
                  <a:pt x="449233" y="0"/>
                </a:moveTo>
                <a:lnTo>
                  <a:pt x="3459792" y="413"/>
                </a:lnTo>
                <a:lnTo>
                  <a:pt x="3459792" y="1656413"/>
                </a:lnTo>
                <a:lnTo>
                  <a:pt x="0" y="1655962"/>
                </a:lnTo>
                <a:lnTo>
                  <a:pt x="4492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5112000" cy="2991068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ADE8B9EC-AF0B-CE4C-8243-45AF9ED4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5112000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D413297E-CC9E-B748-B2F7-A099522B5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18A669C-A674-C54D-B7A7-D6DC734D4350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28711EBE-F89D-3C45-8382-C13CC7ACF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A52F8C47-178E-BF4E-91CE-CEE83CCBD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11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06107" y="0"/>
            <a:ext cx="5037893" cy="4876006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156"/>
              <a:gd name="connsiteY0" fmla="*/ 0 h 4910156"/>
              <a:gd name="connsiteX1" fmla="*/ 5119479 w 5120156"/>
              <a:gd name="connsiteY1" fmla="*/ 158 h 4910156"/>
              <a:gd name="connsiteX2" fmla="*/ 5116047 w 5120156"/>
              <a:gd name="connsiteY2" fmla="*/ 4902965 h 4910156"/>
              <a:gd name="connsiteX3" fmla="*/ 973255 w 5120156"/>
              <a:gd name="connsiteY3" fmla="*/ 4910156 h 4910156"/>
              <a:gd name="connsiteX4" fmla="*/ 0 w 5120156"/>
              <a:gd name="connsiteY4" fmla="*/ 0 h 4910156"/>
              <a:gd name="connsiteX0" fmla="*/ 0 w 5120156"/>
              <a:gd name="connsiteY0" fmla="*/ 0 h 4902965"/>
              <a:gd name="connsiteX1" fmla="*/ 5119479 w 5120156"/>
              <a:gd name="connsiteY1" fmla="*/ 158 h 4902965"/>
              <a:gd name="connsiteX2" fmla="*/ 5116047 w 5120156"/>
              <a:gd name="connsiteY2" fmla="*/ 4902965 h 4902965"/>
              <a:gd name="connsiteX3" fmla="*/ 973255 w 5120156"/>
              <a:gd name="connsiteY3" fmla="*/ 4901728 h 4902965"/>
              <a:gd name="connsiteX4" fmla="*/ 0 w 5120156"/>
              <a:gd name="connsiteY4" fmla="*/ 0 h 4902965"/>
              <a:gd name="connsiteX0" fmla="*/ 0 w 5126895"/>
              <a:gd name="connsiteY0" fmla="*/ 0 h 4902965"/>
              <a:gd name="connsiteX1" fmla="*/ 5119479 w 5126895"/>
              <a:gd name="connsiteY1" fmla="*/ 158 h 4902965"/>
              <a:gd name="connsiteX2" fmla="*/ 5126895 w 5126895"/>
              <a:gd name="connsiteY2" fmla="*/ 4902965 h 4902965"/>
              <a:gd name="connsiteX3" fmla="*/ 973255 w 5126895"/>
              <a:gd name="connsiteY3" fmla="*/ 4901728 h 4902965"/>
              <a:gd name="connsiteX4" fmla="*/ 0 w 5126895"/>
              <a:gd name="connsiteY4" fmla="*/ 0 h 4902965"/>
              <a:gd name="connsiteX0" fmla="*/ 0 w 5120230"/>
              <a:gd name="connsiteY0" fmla="*/ 0 h 4902965"/>
              <a:gd name="connsiteX1" fmla="*/ 5119479 w 5120230"/>
              <a:gd name="connsiteY1" fmla="*/ 158 h 4902965"/>
              <a:gd name="connsiteX2" fmla="*/ 5117214 w 5120230"/>
              <a:gd name="connsiteY2" fmla="*/ 4902965 h 4902965"/>
              <a:gd name="connsiteX3" fmla="*/ 973255 w 5120230"/>
              <a:gd name="connsiteY3" fmla="*/ 4901728 h 4902965"/>
              <a:gd name="connsiteX4" fmla="*/ 0 w 5120230"/>
              <a:gd name="connsiteY4" fmla="*/ 0 h 490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230" h="4902965">
                <a:moveTo>
                  <a:pt x="0" y="0"/>
                </a:moveTo>
                <a:lnTo>
                  <a:pt x="5119479" y="158"/>
                </a:lnTo>
                <a:cubicBezTo>
                  <a:pt x="5122785" y="1635673"/>
                  <a:pt x="5113908" y="3267450"/>
                  <a:pt x="5117214" y="4902965"/>
                </a:cubicBezTo>
                <a:lnTo>
                  <a:pt x="973255" y="49017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000" y="1440000"/>
            <a:ext cx="3599968" cy="2942564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3F30E36B-2076-8E49-9ED6-C6E2CF77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3599968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0FE5383-C372-134F-8210-1D883B75F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D3F86EA-D146-7D4C-A694-CC8514DF5740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7C6CC35A-F333-4240-BEDC-652A0C2A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5CFFCCBA-CE73-DA43-B0F1-D88E5CFD9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8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876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04FB68E-6328-314E-AACB-B21926440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769A05A-55E7-0644-BA82-E9EB235C392F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C9DFB709-DAAD-A449-96E7-87EE897B0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7274153-566F-E544-9A4D-13827D5AB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0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170373" y="2511073"/>
            <a:ext cx="4971600" cy="2364933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504749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504749 w 4965809"/>
              <a:gd name="connsiteY4" fmla="*/ 0 h 2527200"/>
              <a:gd name="connsiteX0" fmla="*/ 473487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473487 w 4965809"/>
              <a:gd name="connsiteY4" fmla="*/ 0 h 2527200"/>
              <a:gd name="connsiteX0" fmla="*/ 473487 w 4965809"/>
              <a:gd name="connsiteY0" fmla="*/ 0 h 2649964"/>
              <a:gd name="connsiteX1" fmla="*/ 4965809 w 4965809"/>
              <a:gd name="connsiteY1" fmla="*/ 0 h 2649964"/>
              <a:gd name="connsiteX2" fmla="*/ 4965809 w 4965809"/>
              <a:gd name="connsiteY2" fmla="*/ 2527200 h 2649964"/>
              <a:gd name="connsiteX3" fmla="*/ 0 w 4965809"/>
              <a:gd name="connsiteY3" fmla="*/ 2649964 h 2649964"/>
              <a:gd name="connsiteX4" fmla="*/ 473487 w 4965809"/>
              <a:gd name="connsiteY4" fmla="*/ 0 h 2649964"/>
              <a:gd name="connsiteX0" fmla="*/ 473487 w 4965809"/>
              <a:gd name="connsiteY0" fmla="*/ 0 h 2667504"/>
              <a:gd name="connsiteX1" fmla="*/ 4965809 w 4965809"/>
              <a:gd name="connsiteY1" fmla="*/ 0 h 2667504"/>
              <a:gd name="connsiteX2" fmla="*/ 4950178 w 4965809"/>
              <a:gd name="connsiteY2" fmla="*/ 2667504 h 2667504"/>
              <a:gd name="connsiteX3" fmla="*/ 0 w 4965809"/>
              <a:gd name="connsiteY3" fmla="*/ 2649964 h 2667504"/>
              <a:gd name="connsiteX4" fmla="*/ 473487 w 4965809"/>
              <a:gd name="connsiteY4" fmla="*/ 0 h 2667504"/>
              <a:gd name="connsiteX0" fmla="*/ 473487 w 4965809"/>
              <a:gd name="connsiteY0" fmla="*/ 0 h 2658734"/>
              <a:gd name="connsiteX1" fmla="*/ 4965809 w 4965809"/>
              <a:gd name="connsiteY1" fmla="*/ 0 h 2658734"/>
              <a:gd name="connsiteX2" fmla="*/ 4950178 w 4965809"/>
              <a:gd name="connsiteY2" fmla="*/ 2658734 h 2658734"/>
              <a:gd name="connsiteX3" fmla="*/ 0 w 4965809"/>
              <a:gd name="connsiteY3" fmla="*/ 2649964 h 2658734"/>
              <a:gd name="connsiteX4" fmla="*/ 473487 w 4965809"/>
              <a:gd name="connsiteY4" fmla="*/ 0 h 2658734"/>
              <a:gd name="connsiteX0" fmla="*/ 481303 w 4973625"/>
              <a:gd name="connsiteY0" fmla="*/ 0 h 2667501"/>
              <a:gd name="connsiteX1" fmla="*/ 4973625 w 4973625"/>
              <a:gd name="connsiteY1" fmla="*/ 0 h 2667501"/>
              <a:gd name="connsiteX2" fmla="*/ 4957994 w 4973625"/>
              <a:gd name="connsiteY2" fmla="*/ 2658734 h 2667501"/>
              <a:gd name="connsiteX3" fmla="*/ 0 w 4973625"/>
              <a:gd name="connsiteY3" fmla="*/ 2667501 h 2667501"/>
              <a:gd name="connsiteX4" fmla="*/ 481303 w 4973625"/>
              <a:gd name="connsiteY4" fmla="*/ 0 h 2667501"/>
              <a:gd name="connsiteX0" fmla="*/ 496934 w 4973625"/>
              <a:gd name="connsiteY0" fmla="*/ 0 h 2676269"/>
              <a:gd name="connsiteX1" fmla="*/ 4973625 w 4973625"/>
              <a:gd name="connsiteY1" fmla="*/ 8768 h 2676269"/>
              <a:gd name="connsiteX2" fmla="*/ 4957994 w 4973625"/>
              <a:gd name="connsiteY2" fmla="*/ 2667502 h 2676269"/>
              <a:gd name="connsiteX3" fmla="*/ 0 w 4973625"/>
              <a:gd name="connsiteY3" fmla="*/ 2676269 h 2676269"/>
              <a:gd name="connsiteX4" fmla="*/ 496934 w 4973625"/>
              <a:gd name="connsiteY4" fmla="*/ 0 h 2676269"/>
              <a:gd name="connsiteX0" fmla="*/ 496934 w 4965809"/>
              <a:gd name="connsiteY0" fmla="*/ 0 h 2676269"/>
              <a:gd name="connsiteX1" fmla="*/ 4965809 w 4965809"/>
              <a:gd name="connsiteY1" fmla="*/ 0 h 2676269"/>
              <a:gd name="connsiteX2" fmla="*/ 4957994 w 4965809"/>
              <a:gd name="connsiteY2" fmla="*/ 2667502 h 2676269"/>
              <a:gd name="connsiteX3" fmla="*/ 0 w 4965809"/>
              <a:gd name="connsiteY3" fmla="*/ 2676269 h 2676269"/>
              <a:gd name="connsiteX4" fmla="*/ 496934 w 4965809"/>
              <a:gd name="connsiteY4" fmla="*/ 0 h 2676269"/>
              <a:gd name="connsiteX0" fmla="*/ 496934 w 4965809"/>
              <a:gd name="connsiteY0" fmla="*/ 0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6934 w 4965809"/>
              <a:gd name="connsiteY4" fmla="*/ 0 h 2676270"/>
              <a:gd name="connsiteX0" fmla="*/ 490171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0171 w 4965809"/>
              <a:gd name="connsiteY4" fmla="*/ 22799 h 2676270"/>
              <a:gd name="connsiteX0" fmla="*/ 469883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69883 w 4965809"/>
              <a:gd name="connsiteY4" fmla="*/ 22799 h 2676270"/>
              <a:gd name="connsiteX0" fmla="*/ 469883 w 4959044"/>
              <a:gd name="connsiteY0" fmla="*/ 0 h 2653471"/>
              <a:gd name="connsiteX1" fmla="*/ 4952283 w 4959044"/>
              <a:gd name="connsiteY1" fmla="*/ 0 h 2653471"/>
              <a:gd name="connsiteX2" fmla="*/ 4957994 w 4959044"/>
              <a:gd name="connsiteY2" fmla="*/ 2653471 h 2653471"/>
              <a:gd name="connsiteX3" fmla="*/ 0 w 4959044"/>
              <a:gd name="connsiteY3" fmla="*/ 2653470 h 2653471"/>
              <a:gd name="connsiteX4" fmla="*/ 469883 w 4959044"/>
              <a:gd name="connsiteY4" fmla="*/ 0 h 2653471"/>
              <a:gd name="connsiteX0" fmla="*/ 469883 w 4972572"/>
              <a:gd name="connsiteY0" fmla="*/ 7599 h 2661070"/>
              <a:gd name="connsiteX1" fmla="*/ 4972572 w 4972572"/>
              <a:gd name="connsiteY1" fmla="*/ 0 h 2661070"/>
              <a:gd name="connsiteX2" fmla="*/ 4957994 w 4972572"/>
              <a:gd name="connsiteY2" fmla="*/ 2661070 h 2661070"/>
              <a:gd name="connsiteX3" fmla="*/ 0 w 4972572"/>
              <a:gd name="connsiteY3" fmla="*/ 2661069 h 2661070"/>
              <a:gd name="connsiteX4" fmla="*/ 469883 w 4972572"/>
              <a:gd name="connsiteY4" fmla="*/ 7599 h 2661070"/>
              <a:gd name="connsiteX0" fmla="*/ 469883 w 4959630"/>
              <a:gd name="connsiteY0" fmla="*/ 0 h 2653471"/>
              <a:gd name="connsiteX1" fmla="*/ 4959047 w 4959630"/>
              <a:gd name="connsiteY1" fmla="*/ 7601 h 2653471"/>
              <a:gd name="connsiteX2" fmla="*/ 4957994 w 4959630"/>
              <a:gd name="connsiteY2" fmla="*/ 2653471 h 2653471"/>
              <a:gd name="connsiteX3" fmla="*/ 0 w 4959630"/>
              <a:gd name="connsiteY3" fmla="*/ 2653470 h 2653471"/>
              <a:gd name="connsiteX4" fmla="*/ 469883 w 4959630"/>
              <a:gd name="connsiteY4" fmla="*/ 0 h 26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30" h="2653471">
                <a:moveTo>
                  <a:pt x="469883" y="0"/>
                </a:moveTo>
                <a:lnTo>
                  <a:pt x="4959047" y="7601"/>
                </a:lnTo>
                <a:cubicBezTo>
                  <a:pt x="4953837" y="896769"/>
                  <a:pt x="4963204" y="1764303"/>
                  <a:pt x="4957994" y="2653471"/>
                </a:cubicBezTo>
                <a:lnTo>
                  <a:pt x="0" y="2653470"/>
                </a:lnTo>
                <a:lnTo>
                  <a:pt x="46988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B56819B3-5642-3544-81C9-3725283DE1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-25526"/>
            <a:ext cx="5039217" cy="4901532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576" h="4901532">
                <a:moveTo>
                  <a:pt x="0" y="0"/>
                </a:moveTo>
                <a:lnTo>
                  <a:pt x="5121576" y="0"/>
                </a:lnTo>
                <a:lnTo>
                  <a:pt x="4118677" y="4901532"/>
                </a:lnTo>
                <a:lnTo>
                  <a:pt x="0" y="49015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4667012" y="-39558"/>
            <a:ext cx="4485250" cy="2452327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75488 w 4461060"/>
              <a:gd name="connsiteY0" fmla="*/ 0 h 2534515"/>
              <a:gd name="connsiteX1" fmla="*/ 4461060 w 4461060"/>
              <a:gd name="connsiteY1" fmla="*/ 7315 h 2534515"/>
              <a:gd name="connsiteX2" fmla="*/ 4461060 w 4461060"/>
              <a:gd name="connsiteY2" fmla="*/ 2534515 h 2534515"/>
              <a:gd name="connsiteX3" fmla="*/ 0 w 4461060"/>
              <a:gd name="connsiteY3" fmla="*/ 2534515 h 2534515"/>
              <a:gd name="connsiteX4" fmla="*/ 475488 w 4461060"/>
              <a:gd name="connsiteY4" fmla="*/ 0 h 2534515"/>
              <a:gd name="connsiteX0" fmla="*/ 495808 w 4481380"/>
              <a:gd name="connsiteY0" fmla="*/ 0 h 2541544"/>
              <a:gd name="connsiteX1" fmla="*/ 4481380 w 4481380"/>
              <a:gd name="connsiteY1" fmla="*/ 7315 h 2541544"/>
              <a:gd name="connsiteX2" fmla="*/ 4481380 w 4481380"/>
              <a:gd name="connsiteY2" fmla="*/ 2534515 h 2541544"/>
              <a:gd name="connsiteX3" fmla="*/ 0 w 4481380"/>
              <a:gd name="connsiteY3" fmla="*/ 2541544 h 2541544"/>
              <a:gd name="connsiteX4" fmla="*/ 495808 w 4481380"/>
              <a:gd name="connsiteY4" fmla="*/ 0 h 2541544"/>
              <a:gd name="connsiteX0" fmla="*/ 475488 w 4461060"/>
              <a:gd name="connsiteY0" fmla="*/ 0 h 2534516"/>
              <a:gd name="connsiteX1" fmla="*/ 4461060 w 4461060"/>
              <a:gd name="connsiteY1" fmla="*/ 7315 h 2534516"/>
              <a:gd name="connsiteX2" fmla="*/ 4461060 w 4461060"/>
              <a:gd name="connsiteY2" fmla="*/ 2534515 h 2534516"/>
              <a:gd name="connsiteX3" fmla="*/ 0 w 4461060"/>
              <a:gd name="connsiteY3" fmla="*/ 2534516 h 2534516"/>
              <a:gd name="connsiteX4" fmla="*/ 475488 w 4461060"/>
              <a:gd name="connsiteY4" fmla="*/ 0 h 2534516"/>
              <a:gd name="connsiteX0" fmla="*/ 475488 w 4461060"/>
              <a:gd name="connsiteY0" fmla="*/ 14412 h 2548928"/>
              <a:gd name="connsiteX1" fmla="*/ 4461060 w 4461060"/>
              <a:gd name="connsiteY1" fmla="*/ 0 h 2548928"/>
              <a:gd name="connsiteX2" fmla="*/ 4461060 w 4461060"/>
              <a:gd name="connsiteY2" fmla="*/ 2548927 h 2548928"/>
              <a:gd name="connsiteX3" fmla="*/ 0 w 4461060"/>
              <a:gd name="connsiteY3" fmla="*/ 2548928 h 2548928"/>
              <a:gd name="connsiteX4" fmla="*/ 475488 w 4461060"/>
              <a:gd name="connsiteY4" fmla="*/ 14412 h 2548928"/>
              <a:gd name="connsiteX0" fmla="*/ 475488 w 4465293"/>
              <a:gd name="connsiteY0" fmla="*/ 0 h 2534516"/>
              <a:gd name="connsiteX1" fmla="*/ 4465293 w 4465293"/>
              <a:gd name="connsiteY1" fmla="*/ 3158 h 2534516"/>
              <a:gd name="connsiteX2" fmla="*/ 4461060 w 4465293"/>
              <a:gd name="connsiteY2" fmla="*/ 2534515 h 2534516"/>
              <a:gd name="connsiteX3" fmla="*/ 0 w 4465293"/>
              <a:gd name="connsiteY3" fmla="*/ 2534516 h 2534516"/>
              <a:gd name="connsiteX4" fmla="*/ 475488 w 4465293"/>
              <a:gd name="connsiteY4" fmla="*/ 0 h 2534516"/>
              <a:gd name="connsiteX0" fmla="*/ 475488 w 4465293"/>
              <a:gd name="connsiteY0" fmla="*/ 10019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5488 w 4465293"/>
              <a:gd name="connsiteY4" fmla="*/ 10019 h 2544535"/>
              <a:gd name="connsiteX0" fmla="*/ 479722 w 4465293"/>
              <a:gd name="connsiteY0" fmla="*/ 1234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9722 w 4465293"/>
              <a:gd name="connsiteY4" fmla="*/ 1234 h 2544535"/>
              <a:gd name="connsiteX0" fmla="*/ 492422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92422 w 4477993"/>
              <a:gd name="connsiteY4" fmla="*/ 1234 h 2544535"/>
              <a:gd name="connsiteX0" fmla="*/ 475489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75489 w 4477993"/>
              <a:gd name="connsiteY4" fmla="*/ 1234 h 2544535"/>
              <a:gd name="connsiteX0" fmla="*/ 482746 w 4485250"/>
              <a:gd name="connsiteY0" fmla="*/ 1234 h 2544535"/>
              <a:gd name="connsiteX1" fmla="*/ 4485250 w 4485250"/>
              <a:gd name="connsiteY1" fmla="*/ 0 h 2544535"/>
              <a:gd name="connsiteX2" fmla="*/ 4481017 w 4485250"/>
              <a:gd name="connsiteY2" fmla="*/ 2544534 h 2544535"/>
              <a:gd name="connsiteX3" fmla="*/ 0 w 4485250"/>
              <a:gd name="connsiteY3" fmla="*/ 2544535 h 2544535"/>
              <a:gd name="connsiteX4" fmla="*/ 482746 w 4485250"/>
              <a:gd name="connsiteY4" fmla="*/ 1234 h 254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5250" h="2544535">
                <a:moveTo>
                  <a:pt x="482746" y="1234"/>
                </a:moveTo>
                <a:lnTo>
                  <a:pt x="4485250" y="0"/>
                </a:lnTo>
                <a:lnTo>
                  <a:pt x="4481017" y="2544534"/>
                </a:lnTo>
                <a:lnTo>
                  <a:pt x="0" y="2544535"/>
                </a:lnTo>
                <a:lnTo>
                  <a:pt x="482746" y="12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0E9A196-ADBB-854B-82F6-C1A0EF096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8D7F09B-D8D7-364D-BD34-BCD33E1584A7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0A1CAC47-5F1A-624A-99D3-B377D57BC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115B827B-8A32-B141-B41F-8CAC83280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46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2404495"/>
            <a:ext cx="2952000" cy="2471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82970" y="2404495"/>
            <a:ext cx="2952000" cy="2471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2404495"/>
            <a:ext cx="2988000" cy="24715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-25526"/>
            <a:ext cx="9144000" cy="2323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DA3E8C6-7F97-7F46-B601-5D9F52270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BD7B73C-6585-234B-B8AF-048A08A587E5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3C88FDC8-F410-2B43-BC53-86C1DC7B8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A0AF494C-C2CF-7547-9104-C4754C198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92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2042169"/>
            <a:ext cx="2988000" cy="2833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56000" y="2042169"/>
            <a:ext cx="2988000" cy="2833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2042169"/>
            <a:ext cx="2988000" cy="2833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5" name="Rubrik 2">
            <a:extLst>
              <a:ext uri="{FF2B5EF4-FFF2-40B4-BE49-F238E27FC236}">
                <a16:creationId xmlns:a16="http://schemas.microsoft.com/office/drawing/2014/main" id="{C49C3724-8070-F842-B31B-36A4963D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61307"/>
            <a:ext cx="7920880" cy="612308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BE8CCE30-3394-A348-BE98-DAB5C20085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1560" y="1303091"/>
            <a:ext cx="7920880" cy="914400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3D673753-72DD-EA4B-8A43-DD51006EB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127BA96-152B-6D49-A48E-7D6D8C0BAEA1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511C3FB9-FD20-084A-9DE9-B739033E8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58E7311A-A667-4242-B7BF-7ED0B416B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27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C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8">
            <a:extLst>
              <a:ext uri="{FF2B5EF4-FFF2-40B4-BE49-F238E27FC236}">
                <a16:creationId xmlns:a16="http://schemas.microsoft.com/office/drawing/2014/main" id="{D5A31A2E-FB5E-B446-988F-734F9CE518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87"/>
            <a:ext cx="9155967" cy="487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t" anchorCtr="0">
            <a:normAutofit/>
          </a:bodyPr>
          <a:lstStyle>
            <a:lvl1pPr marL="180000" indent="-180000" algn="ctr">
              <a:buNone/>
              <a:defRPr lang="sv-SE" sz="1600" noProof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108403"/>
            <a:ext cx="7848440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0"/>
          <a:lstStyle>
            <a:lvl1pPr algn="l">
              <a:defRPr sz="4800" b="1" i="0" cap="all" baseline="0">
                <a:solidFill>
                  <a:schemeClr val="bg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sv-SE" noProof="0" dirty="0" err="1"/>
              <a:t>PRESENTATIONENs</a:t>
            </a:r>
            <a:r>
              <a:rPr lang="sv-SE" noProof="0" dirty="0"/>
              <a:t> </a:t>
            </a:r>
            <a:r>
              <a:rPr lang="sv-SE" noProof="0" dirty="0" err="1"/>
              <a:t>titEl</a:t>
            </a:r>
            <a:r>
              <a:rPr lang="sv-SE" noProof="0" dirty="0"/>
              <a:t> Alternativ C (bild)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3473130"/>
            <a:ext cx="7920000" cy="162167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 dirty="0"/>
              <a:t>Klicka och Skriv in namn och titel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E2313F6-2483-1F48-90E6-C2481D9DC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CF31E81-A662-DF41-B6AA-EAA5F534ABA5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E69116A1-4E9F-A84C-A8B4-085E0D9AC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F8B8DC4A-2FF3-2F48-962C-66761F99B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055F169-3E7A-E84A-AE17-16CDEC62BEE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76157" y="-4068"/>
            <a:ext cx="858600" cy="8715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62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BAD8799-0A69-934F-BC12-F92EA6B1F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3E30424-3679-C948-A4D6-C729CE5F4B89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8" name="Platshållare för bildnummer 2">
            <a:extLst>
              <a:ext uri="{FF2B5EF4-FFF2-40B4-BE49-F238E27FC236}">
                <a16:creationId xmlns:a16="http://schemas.microsoft.com/office/drawing/2014/main" id="{B1F96E17-5553-4D44-AB98-284BE80CE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FF64B97F-C4FB-EE4B-A242-1CC59513D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48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Svens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5F932-23FA-7342-91DB-028949928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3327594"/>
            <a:ext cx="7831350" cy="900340"/>
          </a:xfrm>
        </p:spPr>
        <p:txBody>
          <a:bodyPr anchor="t" anchorCtr="0"/>
          <a:lstStyle>
            <a:lvl1pPr algn="ctr">
              <a:defRPr sz="2000" b="1"/>
            </a:lvl1pPr>
          </a:lstStyle>
          <a:p>
            <a:r>
              <a:rPr lang="sv-SE" dirty="0"/>
              <a:t>BESÖK OSS PÅ WEBBEN</a:t>
            </a:r>
            <a:br>
              <a:rPr lang="sv-SE" dirty="0"/>
            </a:br>
            <a:r>
              <a:rPr lang="sv-SE" dirty="0" err="1"/>
              <a:t>www.gu.se</a:t>
            </a:r>
            <a:endParaRPr lang="sv-SE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7C1B0FF-BBFF-4C40-AF3F-FA61F2543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069948A-BC2D-C54A-8296-F8CE5F807C47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7C54CB76-789F-4B49-AA03-58001485E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FE6D77ED-8297-5440-BA37-DBAE1DE0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D42D2FC-7798-724C-8263-C8804A4D3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9909" y="941925"/>
            <a:ext cx="1884182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3816000" cy="2939990"/>
          </a:xfrm>
        </p:spPr>
        <p:txBody>
          <a:bodyPr/>
          <a:lstStyle>
            <a:lvl1pPr marL="216000" indent="-216000">
              <a:defRPr sz="16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marL="216000" lvl="0" indent="-216000"/>
            <a:r>
              <a:rPr lang="en-US" noProof="0" dirty="0"/>
              <a:t>Type your text or click on the icons below to insert object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16016" y="1440000"/>
            <a:ext cx="3816000" cy="2939990"/>
          </a:xfrm>
        </p:spPr>
        <p:txBody>
          <a:bodyPr/>
          <a:lstStyle>
            <a:lvl1pPr marL="216000" indent="-216000">
              <a:defRPr sz="16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marL="216000" lvl="0" indent="-216000"/>
            <a:r>
              <a:rPr lang="en-US" noProof="0" dirty="0"/>
              <a:t>Type your text or click on the icons below to insert object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E9A697CC-9259-9E4A-A6D3-210CEB86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504000"/>
            <a:ext cx="7831350" cy="569407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A0EF5C59-5F28-9B4E-BC75-6ADCD27F8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ECB82-26D0-1645-82AA-B464ACC05F50}" type="datetime1">
              <a:rPr lang="sv-SE" smtClean="0"/>
              <a:t>2022-02-16</a:t>
            </a:fld>
            <a:endParaRPr lang="sv-SE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DE15BC4C-59A5-9242-9C74-17351515A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A3A83A8D-38D1-CD48-8843-F2E026195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2400" y="4955256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1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706400"/>
            <a:ext cx="7848440" cy="857250"/>
          </a:xfrm>
        </p:spPr>
        <p:txBody>
          <a:bodyPr anchor="t" anchorCtr="0"/>
          <a:lstStyle>
            <a:lvl1pPr algn="l">
              <a:defRPr sz="48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 noProof="0" dirty="0" err="1"/>
              <a:t>PRESENTATIONENs</a:t>
            </a:r>
            <a:r>
              <a:rPr lang="sv-SE" noProof="0" dirty="0"/>
              <a:t> </a:t>
            </a:r>
            <a:r>
              <a:rPr lang="sv-SE" noProof="0" dirty="0" err="1"/>
              <a:t>titEl</a:t>
            </a:r>
            <a:r>
              <a:rPr lang="sv-SE" noProof="0" dirty="0"/>
              <a:t> Alternativ A (SVART)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4522457"/>
            <a:ext cx="7920000" cy="162167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 dirty="0"/>
              <a:t>Klicka och Skriv in namn och titel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DFDECEAD-BE80-5946-9036-02561037A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F3D66AA-5047-0C47-8F5A-81499532784F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0A0A2A31-9F8F-3644-8C4B-2538F418E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CC72773A-62B9-3347-A8DB-3133F4542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BA52390-E61E-6D44-A54D-E6C9D32F3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029" y="0"/>
            <a:ext cx="842728" cy="8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 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540000" y="1707654"/>
            <a:ext cx="8064000" cy="594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4000" i="0" cap="all" baseline="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Nytt avsnitt A (SVART)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2958D87-D8D8-704E-9098-0CC3332C5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499742"/>
            <a:ext cx="7960764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7AC9139-E49D-F445-8C40-CC0A09EDE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6EE6AF6-BEF5-0742-BDE0-5FCC2DCC750E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90D6EB2E-EF25-2843-B8D7-8303BE1BD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E29A0BC-CC1C-0A42-A7E8-C3A7D3F6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2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1" y="1440000"/>
            <a:ext cx="6408279" cy="2939990"/>
          </a:xfrm>
        </p:spPr>
        <p:txBody>
          <a:bodyPr>
            <a:normAutofit/>
          </a:bodyPr>
          <a:lstStyle>
            <a:lvl1pPr marL="216000" indent="-2160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B3AB4A1A-A57A-A74C-B584-46E088ED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7831350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108AA0E-14C5-2842-9CCA-BFF431AC6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E11251D-4A1F-A14E-8A9D-13B855B88DF7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EE653A06-FE9B-D144-A2B3-5D0FC4244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716B5C57-230F-CE46-95C8-7212DDFFF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9867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3816000" cy="293999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16016" y="1440000"/>
            <a:ext cx="3816000" cy="293999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E9A697CC-9259-9E4A-A6D3-210CEB86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7831350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F6B3AF8E-D2B5-A241-B11A-DCDDD1D88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9553B1E-589F-2C41-AE67-47FBDB4D1B6C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7D49230A-F99B-E045-82CC-AA2C2818B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912625BD-D8FC-2244-8248-31FA4E282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83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383"/>
            <a:ext cx="2992081" cy="2445380"/>
          </a:xfrm>
          <a:custGeom>
            <a:avLst/>
            <a:gdLst>
              <a:gd name="connsiteX0" fmla="*/ 0 w 2992081"/>
              <a:gd name="connsiteY0" fmla="*/ 0 h 2504044"/>
              <a:gd name="connsiteX1" fmla="*/ 2992081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19456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9728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29435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2504044">
                <a:moveTo>
                  <a:pt x="0" y="0"/>
                </a:moveTo>
                <a:lnTo>
                  <a:pt x="2729435" y="0"/>
                </a:lnTo>
                <a:lnTo>
                  <a:pt x="2992081" y="2504044"/>
                </a:lnTo>
                <a:lnTo>
                  <a:pt x="0" y="2504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3559921" y="1440000"/>
            <a:ext cx="5184000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CDA96045-4293-124F-BA2E-05F28A48A70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2571750"/>
            <a:ext cx="3332549" cy="2304000"/>
          </a:xfrm>
          <a:custGeom>
            <a:avLst/>
            <a:gdLst>
              <a:gd name="connsiteX0" fmla="*/ 0 w 2992081"/>
              <a:gd name="connsiteY0" fmla="*/ 0 h 2329782"/>
              <a:gd name="connsiteX1" fmla="*/ 2992081 w 2992081"/>
              <a:gd name="connsiteY1" fmla="*/ 0 h 2329782"/>
              <a:gd name="connsiteX2" fmla="*/ 2992081 w 2992081"/>
              <a:gd name="connsiteY2" fmla="*/ 2329782 h 2329782"/>
              <a:gd name="connsiteX3" fmla="*/ 0 w 2992081"/>
              <a:gd name="connsiteY3" fmla="*/ 2329782 h 2329782"/>
              <a:gd name="connsiteX4" fmla="*/ 0 w 2992081"/>
              <a:gd name="connsiteY4" fmla="*/ 0 h 2329782"/>
              <a:gd name="connsiteX0" fmla="*/ 0 w 3449281"/>
              <a:gd name="connsiteY0" fmla="*/ 0 h 2329782"/>
              <a:gd name="connsiteX1" fmla="*/ 2992081 w 3449281"/>
              <a:gd name="connsiteY1" fmla="*/ 0 h 2329782"/>
              <a:gd name="connsiteX2" fmla="*/ 3449281 w 3449281"/>
              <a:gd name="connsiteY2" fmla="*/ 2329782 h 2329782"/>
              <a:gd name="connsiteX3" fmla="*/ 0 w 3449281"/>
              <a:gd name="connsiteY3" fmla="*/ 2329782 h 2329782"/>
              <a:gd name="connsiteX4" fmla="*/ 0 w 3449281"/>
              <a:gd name="connsiteY4" fmla="*/ 0 h 2329782"/>
              <a:gd name="connsiteX0" fmla="*/ 0 w 3400643"/>
              <a:gd name="connsiteY0" fmla="*/ 0 h 2329782"/>
              <a:gd name="connsiteX1" fmla="*/ 2992081 w 3400643"/>
              <a:gd name="connsiteY1" fmla="*/ 0 h 2329782"/>
              <a:gd name="connsiteX2" fmla="*/ 3400643 w 3400643"/>
              <a:gd name="connsiteY2" fmla="*/ 2329782 h 2329782"/>
              <a:gd name="connsiteX3" fmla="*/ 0 w 3400643"/>
              <a:gd name="connsiteY3" fmla="*/ 2329782 h 2329782"/>
              <a:gd name="connsiteX4" fmla="*/ 0 w 3400643"/>
              <a:gd name="connsiteY4" fmla="*/ 0 h 2329782"/>
              <a:gd name="connsiteX0" fmla="*/ 0 w 3371460"/>
              <a:gd name="connsiteY0" fmla="*/ 0 h 2329782"/>
              <a:gd name="connsiteX1" fmla="*/ 2992081 w 3371460"/>
              <a:gd name="connsiteY1" fmla="*/ 0 h 2329782"/>
              <a:gd name="connsiteX2" fmla="*/ 3371460 w 3371460"/>
              <a:gd name="connsiteY2" fmla="*/ 2329782 h 2329782"/>
              <a:gd name="connsiteX3" fmla="*/ 0 w 3371460"/>
              <a:gd name="connsiteY3" fmla="*/ 2329782 h 2329782"/>
              <a:gd name="connsiteX4" fmla="*/ 0 w 3371460"/>
              <a:gd name="connsiteY4" fmla="*/ 0 h 2329782"/>
              <a:gd name="connsiteX0" fmla="*/ 0 w 3332549"/>
              <a:gd name="connsiteY0" fmla="*/ 0 h 2329782"/>
              <a:gd name="connsiteX1" fmla="*/ 2992081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  <a:gd name="connsiteX0" fmla="*/ 0 w 3332549"/>
              <a:gd name="connsiteY0" fmla="*/ 0 h 2329782"/>
              <a:gd name="connsiteX1" fmla="*/ 3021264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549" h="2329782">
                <a:moveTo>
                  <a:pt x="0" y="0"/>
                </a:moveTo>
                <a:lnTo>
                  <a:pt x="3021264" y="0"/>
                </a:lnTo>
                <a:lnTo>
                  <a:pt x="3332549" y="2329782"/>
                </a:lnTo>
                <a:lnTo>
                  <a:pt x="0" y="23297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25204F60-9D72-B54D-8C7F-43065DDA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920" y="504000"/>
            <a:ext cx="4955429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49C77E02-AA91-4D47-BF2A-E9A908F2A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4751A8F-0BFD-D14C-A7F0-3A34E37BE54C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6FBA017C-1594-7A4F-A530-2B54F23BE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B635EB42-CBAB-C24B-83BE-42894CB6D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4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991600" cy="4876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3347864" y="1440000"/>
            <a:ext cx="5184000" cy="2942564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4A046CDC-B1E2-0B4F-AE67-FFD8B975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350" y="504000"/>
            <a:ext cx="5184000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B0BAA9-EBA9-E540-B053-A835BD375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A5CE755-97D4-2144-AD84-A1EEB7A2157E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9D5672E7-96B0-2944-8386-431318222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23727E8C-D30E-0C4F-BAC8-123FEF6AB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94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4572001" cy="487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4932448" y="1440000"/>
            <a:ext cx="3672000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E269CEC0-D993-D844-9A1F-87AB9ECB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48" y="504000"/>
            <a:ext cx="3582902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0D453E1-E629-4141-909E-7B732D037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84B44AA-6251-964A-A40D-0ADC52A594BA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42A596D9-421F-1F48-B47F-D71F4BB3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891ACDCE-664E-FC4B-85C9-4954C74D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10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 A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540000" y="1707654"/>
            <a:ext cx="8064000" cy="594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4000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Nytt avsnitt A (Vit)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2958D87-D8D8-704E-9098-0CC3332C5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499742"/>
            <a:ext cx="7960764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922738E-370E-0C4B-B153-C98B28DBC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0C77DDA-EC84-7E47-B63E-7CE08B702B60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40339865-B454-AF46-B2D4-F47E45EDA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92769DD9-1065-1045-BD63-17C84E86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7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12" y="0"/>
            <a:ext cx="4378848" cy="4876193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543"/>
              <a:gd name="connsiteY0" fmla="*/ 0 h 4931928"/>
              <a:gd name="connsiteX1" fmla="*/ 5119479 w 5120543"/>
              <a:gd name="connsiteY1" fmla="*/ 158 h 4931928"/>
              <a:gd name="connsiteX2" fmla="*/ 5120329 w 5120543"/>
              <a:gd name="connsiteY2" fmla="*/ 4911392 h 4931928"/>
              <a:gd name="connsiteX3" fmla="*/ 10719 w 5120543"/>
              <a:gd name="connsiteY3" fmla="*/ 4931928 h 4931928"/>
              <a:gd name="connsiteX4" fmla="*/ 0 w 5120543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89"/>
              <a:gd name="connsiteY0" fmla="*/ 0 h 4931928"/>
              <a:gd name="connsiteX1" fmla="*/ 5119479 w 5119489"/>
              <a:gd name="connsiteY1" fmla="*/ 158 h 4931928"/>
              <a:gd name="connsiteX2" fmla="*/ 4312685 w 5119489"/>
              <a:gd name="connsiteY2" fmla="*/ 4922278 h 4931928"/>
              <a:gd name="connsiteX3" fmla="*/ 10719 w 5119489"/>
              <a:gd name="connsiteY3" fmla="*/ 4931928 h 4931928"/>
              <a:gd name="connsiteX4" fmla="*/ 0 w 5119489"/>
              <a:gd name="connsiteY4" fmla="*/ 0 h 4931928"/>
              <a:gd name="connsiteX0" fmla="*/ 0 w 5119479"/>
              <a:gd name="connsiteY0" fmla="*/ 0 h 4931928"/>
              <a:gd name="connsiteX1" fmla="*/ 5119479 w 5119479"/>
              <a:gd name="connsiteY1" fmla="*/ 158 h 4931928"/>
              <a:gd name="connsiteX2" fmla="*/ 4312685 w 5119479"/>
              <a:gd name="connsiteY2" fmla="*/ 4922278 h 4931928"/>
              <a:gd name="connsiteX3" fmla="*/ 10719 w 5119479"/>
              <a:gd name="connsiteY3" fmla="*/ 4931928 h 4931928"/>
              <a:gd name="connsiteX4" fmla="*/ 0 w 5119479"/>
              <a:gd name="connsiteY4" fmla="*/ 0 h 4931928"/>
              <a:gd name="connsiteX0" fmla="*/ 0 w 5119479"/>
              <a:gd name="connsiteY0" fmla="*/ 0 h 4922288"/>
              <a:gd name="connsiteX1" fmla="*/ 5119479 w 5119479"/>
              <a:gd name="connsiteY1" fmla="*/ 158 h 4922288"/>
              <a:gd name="connsiteX2" fmla="*/ 4312685 w 5119479"/>
              <a:gd name="connsiteY2" fmla="*/ 4922278 h 4922288"/>
              <a:gd name="connsiteX3" fmla="*/ 10719 w 5119479"/>
              <a:gd name="connsiteY3" fmla="*/ 4914173 h 4922288"/>
              <a:gd name="connsiteX4" fmla="*/ 0 w 5119479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312685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22288"/>
              <a:gd name="connsiteX1" fmla="*/ 4713455 w 4713455"/>
              <a:gd name="connsiteY1" fmla="*/ 158 h 4922288"/>
              <a:gd name="connsiteX2" fmla="*/ 4078093 w 4713455"/>
              <a:gd name="connsiteY2" fmla="*/ 4922278 h 4922288"/>
              <a:gd name="connsiteX3" fmla="*/ 10719 w 4713455"/>
              <a:gd name="connsiteY3" fmla="*/ 4914173 h 4922288"/>
              <a:gd name="connsiteX4" fmla="*/ 0 w 4713455"/>
              <a:gd name="connsiteY4" fmla="*/ 0 h 4922288"/>
              <a:gd name="connsiteX0" fmla="*/ 0 w 4713455"/>
              <a:gd name="connsiteY0" fmla="*/ 0 h 4914173"/>
              <a:gd name="connsiteX1" fmla="*/ 4713455 w 4713455"/>
              <a:gd name="connsiteY1" fmla="*/ 158 h 4914173"/>
              <a:gd name="connsiteX2" fmla="*/ 4088160 w 4713455"/>
              <a:gd name="connsiteY2" fmla="*/ 4908210 h 4914173"/>
              <a:gd name="connsiteX3" fmla="*/ 10719 w 4713455"/>
              <a:gd name="connsiteY3" fmla="*/ 4914173 h 4914173"/>
              <a:gd name="connsiteX4" fmla="*/ 0 w 4713455"/>
              <a:gd name="connsiteY4" fmla="*/ 0 h 4914173"/>
              <a:gd name="connsiteX0" fmla="*/ 0 w 4713455"/>
              <a:gd name="connsiteY0" fmla="*/ 0 h 4909484"/>
              <a:gd name="connsiteX1" fmla="*/ 4713455 w 4713455"/>
              <a:gd name="connsiteY1" fmla="*/ 158 h 4909484"/>
              <a:gd name="connsiteX2" fmla="*/ 4088160 w 4713455"/>
              <a:gd name="connsiteY2" fmla="*/ 4908210 h 4909484"/>
              <a:gd name="connsiteX3" fmla="*/ 35886 w 4713455"/>
              <a:gd name="connsiteY3" fmla="*/ 4909484 h 4909484"/>
              <a:gd name="connsiteX4" fmla="*/ 0 w 4713455"/>
              <a:gd name="connsiteY4" fmla="*/ 0 h 4909484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890727 h 4908220"/>
              <a:gd name="connsiteX4" fmla="*/ 0 w 4713455"/>
              <a:gd name="connsiteY4" fmla="*/ 0 h 4908220"/>
              <a:gd name="connsiteX0" fmla="*/ 0 w 4713455"/>
              <a:gd name="connsiteY0" fmla="*/ 0 h 4908220"/>
              <a:gd name="connsiteX1" fmla="*/ 4713455 w 4713455"/>
              <a:gd name="connsiteY1" fmla="*/ 158 h 4908220"/>
              <a:gd name="connsiteX2" fmla="*/ 4088160 w 4713455"/>
              <a:gd name="connsiteY2" fmla="*/ 4908210 h 4908220"/>
              <a:gd name="connsiteX3" fmla="*/ 30853 w 4713455"/>
              <a:gd name="connsiteY3" fmla="*/ 4904795 h 4908220"/>
              <a:gd name="connsiteX4" fmla="*/ 0 w 4713455"/>
              <a:gd name="connsiteY4" fmla="*/ 0 h 4908220"/>
              <a:gd name="connsiteX0" fmla="*/ 0 w 4713455"/>
              <a:gd name="connsiteY0" fmla="*/ 0 h 4904795"/>
              <a:gd name="connsiteX1" fmla="*/ 4713455 w 4713455"/>
              <a:gd name="connsiteY1" fmla="*/ 158 h 4904795"/>
              <a:gd name="connsiteX2" fmla="*/ 4088160 w 4713455"/>
              <a:gd name="connsiteY2" fmla="*/ 4903521 h 4904795"/>
              <a:gd name="connsiteX3" fmla="*/ 30853 w 4713455"/>
              <a:gd name="connsiteY3" fmla="*/ 4904795 h 4904795"/>
              <a:gd name="connsiteX4" fmla="*/ 0 w 4713455"/>
              <a:gd name="connsiteY4" fmla="*/ 0 h 4904795"/>
              <a:gd name="connsiteX0" fmla="*/ 0 w 4713455"/>
              <a:gd name="connsiteY0" fmla="*/ 0 h 4903531"/>
              <a:gd name="connsiteX1" fmla="*/ 4713455 w 4713455"/>
              <a:gd name="connsiteY1" fmla="*/ 158 h 4903531"/>
              <a:gd name="connsiteX2" fmla="*/ 4088160 w 4713455"/>
              <a:gd name="connsiteY2" fmla="*/ 4903521 h 4903531"/>
              <a:gd name="connsiteX3" fmla="*/ 17708 w 4713455"/>
              <a:gd name="connsiteY3" fmla="*/ 4900712 h 4903531"/>
              <a:gd name="connsiteX4" fmla="*/ 0 w 4713455"/>
              <a:gd name="connsiteY4" fmla="*/ 0 h 4903531"/>
              <a:gd name="connsiteX0" fmla="*/ 0 w 4700309"/>
              <a:gd name="connsiteY0" fmla="*/ 3980 h 4903429"/>
              <a:gd name="connsiteX1" fmla="*/ 4700309 w 4700309"/>
              <a:gd name="connsiteY1" fmla="*/ 56 h 4903429"/>
              <a:gd name="connsiteX2" fmla="*/ 4075014 w 4700309"/>
              <a:gd name="connsiteY2" fmla="*/ 4903419 h 4903429"/>
              <a:gd name="connsiteX3" fmla="*/ 4562 w 4700309"/>
              <a:gd name="connsiteY3" fmla="*/ 4900610 h 4903429"/>
              <a:gd name="connsiteX4" fmla="*/ 0 w 4700309"/>
              <a:gd name="connsiteY4" fmla="*/ 3980 h 4903429"/>
              <a:gd name="connsiteX0" fmla="*/ 0 w 4700309"/>
              <a:gd name="connsiteY0" fmla="*/ 3980 h 4909855"/>
              <a:gd name="connsiteX1" fmla="*/ 4700309 w 4700309"/>
              <a:gd name="connsiteY1" fmla="*/ 56 h 4909855"/>
              <a:gd name="connsiteX2" fmla="*/ 4075014 w 4700309"/>
              <a:gd name="connsiteY2" fmla="*/ 4903419 h 4909855"/>
              <a:gd name="connsiteX3" fmla="*/ 4562 w 4700309"/>
              <a:gd name="connsiteY3" fmla="*/ 4909855 h 4909855"/>
              <a:gd name="connsiteX4" fmla="*/ 0 w 4700309"/>
              <a:gd name="connsiteY4" fmla="*/ 3980 h 4909855"/>
              <a:gd name="connsiteX0" fmla="*/ 0 w 4700309"/>
              <a:gd name="connsiteY0" fmla="*/ 3980 h 4905233"/>
              <a:gd name="connsiteX1" fmla="*/ 4700309 w 4700309"/>
              <a:gd name="connsiteY1" fmla="*/ 56 h 4905233"/>
              <a:gd name="connsiteX2" fmla="*/ 4075014 w 4700309"/>
              <a:gd name="connsiteY2" fmla="*/ 4903419 h 4905233"/>
              <a:gd name="connsiteX3" fmla="*/ 4562 w 4700309"/>
              <a:gd name="connsiteY3" fmla="*/ 4905233 h 4905233"/>
              <a:gd name="connsiteX4" fmla="*/ 0 w 4700309"/>
              <a:gd name="connsiteY4" fmla="*/ 3980 h 49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0309" h="4905233">
                <a:moveTo>
                  <a:pt x="0" y="3980"/>
                </a:moveTo>
                <a:lnTo>
                  <a:pt x="4700309" y="56"/>
                </a:lnTo>
                <a:cubicBezTo>
                  <a:pt x="4670424" y="-19058"/>
                  <a:pt x="4082772" y="4911647"/>
                  <a:pt x="4075014" y="4903419"/>
                </a:cubicBezTo>
                <a:lnTo>
                  <a:pt x="4562" y="4905233"/>
                </a:lnTo>
                <a:cubicBezTo>
                  <a:pt x="-1341" y="3271662"/>
                  <a:pt x="5903" y="1637551"/>
                  <a:pt x="0" y="39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92104" y="1440000"/>
            <a:ext cx="3888432" cy="2942564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AF8162BA-40E2-2747-A300-C724B163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04000"/>
            <a:ext cx="3943350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3330C737-2AD8-D847-9994-6095B822D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99AC2C7-00C8-C141-91CD-C12EC37A61C3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3BE6C32A-60F3-444F-88DD-33C694F9D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9C2887F6-112D-864E-A9CC-C3BADE81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70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5112000" cy="2989462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2912"/>
            <a:ext cx="2992081" cy="1394743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00025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200025 w 2992081"/>
              <a:gd name="connsiteY4" fmla="*/ 0 h 1656000"/>
              <a:gd name="connsiteX0" fmla="*/ 163739 w 2992081"/>
              <a:gd name="connsiteY0" fmla="*/ 261257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163739 w 2992081"/>
              <a:gd name="connsiteY4" fmla="*/ 261257 h 1656000"/>
              <a:gd name="connsiteX0" fmla="*/ 163739 w 2992081"/>
              <a:gd name="connsiteY0" fmla="*/ 0 h 1394743"/>
              <a:gd name="connsiteX1" fmla="*/ 2992081 w 2992081"/>
              <a:gd name="connsiteY1" fmla="*/ 0 h 1394743"/>
              <a:gd name="connsiteX2" fmla="*/ 2992081 w 2992081"/>
              <a:gd name="connsiteY2" fmla="*/ 1394743 h 1394743"/>
              <a:gd name="connsiteX3" fmla="*/ 0 w 2992081"/>
              <a:gd name="connsiteY3" fmla="*/ 1394743 h 1394743"/>
              <a:gd name="connsiteX4" fmla="*/ 163739 w 2992081"/>
              <a:gd name="connsiteY4" fmla="*/ 0 h 13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1394743">
                <a:moveTo>
                  <a:pt x="163739" y="0"/>
                </a:moveTo>
                <a:lnTo>
                  <a:pt x="2992081" y="0"/>
                </a:lnTo>
                <a:lnTo>
                  <a:pt x="2992081" y="1394743"/>
                </a:lnTo>
                <a:lnTo>
                  <a:pt x="0" y="1394743"/>
                </a:lnTo>
                <a:lnTo>
                  <a:pt x="1637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5923736" y="1473004"/>
            <a:ext cx="3220266" cy="1656000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221456 w 3213537"/>
              <a:gd name="connsiteY0" fmla="*/ 0 h 1670288"/>
              <a:gd name="connsiteX1" fmla="*/ 3213537 w 3213537"/>
              <a:gd name="connsiteY1" fmla="*/ 0 h 1670288"/>
              <a:gd name="connsiteX2" fmla="*/ 3213537 w 3213537"/>
              <a:gd name="connsiteY2" fmla="*/ 1656000 h 1670288"/>
              <a:gd name="connsiteX3" fmla="*/ 0 w 3213537"/>
              <a:gd name="connsiteY3" fmla="*/ 1670288 h 1670288"/>
              <a:gd name="connsiteX4" fmla="*/ 221456 w 3213537"/>
              <a:gd name="connsiteY4" fmla="*/ 0 h 1670288"/>
              <a:gd name="connsiteX0" fmla="*/ 221456 w 3213537"/>
              <a:gd name="connsiteY0" fmla="*/ 0 h 1663145"/>
              <a:gd name="connsiteX1" fmla="*/ 3213537 w 3213537"/>
              <a:gd name="connsiteY1" fmla="*/ 0 h 1663145"/>
              <a:gd name="connsiteX2" fmla="*/ 3213537 w 3213537"/>
              <a:gd name="connsiteY2" fmla="*/ 1656000 h 1663145"/>
              <a:gd name="connsiteX3" fmla="*/ 0 w 3213537"/>
              <a:gd name="connsiteY3" fmla="*/ 1663145 h 1663145"/>
              <a:gd name="connsiteX4" fmla="*/ 221456 w 3213537"/>
              <a:gd name="connsiteY4" fmla="*/ 0 h 1663145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1714 h 1656000"/>
              <a:gd name="connsiteX4" fmla="*/ 214312 w 3206393"/>
              <a:gd name="connsiteY4" fmla="*/ 0 h 1656000"/>
              <a:gd name="connsiteX0" fmla="*/ 214312 w 3206393"/>
              <a:gd name="connsiteY0" fmla="*/ 0 h 1656000"/>
              <a:gd name="connsiteX1" fmla="*/ 3206393 w 3206393"/>
              <a:gd name="connsiteY1" fmla="*/ 0 h 1656000"/>
              <a:gd name="connsiteX2" fmla="*/ 3206393 w 3206393"/>
              <a:gd name="connsiteY2" fmla="*/ 1656000 h 1656000"/>
              <a:gd name="connsiteX3" fmla="*/ 0 w 3206393"/>
              <a:gd name="connsiteY3" fmla="*/ 1648858 h 1656000"/>
              <a:gd name="connsiteX4" fmla="*/ 214312 w 3206393"/>
              <a:gd name="connsiteY4" fmla="*/ 0 h 1656000"/>
              <a:gd name="connsiteX0" fmla="*/ 235743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35743 w 3227824"/>
              <a:gd name="connsiteY4" fmla="*/ 0 h 1663145"/>
              <a:gd name="connsiteX0" fmla="*/ 224408 w 3227824"/>
              <a:gd name="connsiteY0" fmla="*/ 0 h 1663145"/>
              <a:gd name="connsiteX1" fmla="*/ 3227824 w 3227824"/>
              <a:gd name="connsiteY1" fmla="*/ 0 h 1663145"/>
              <a:gd name="connsiteX2" fmla="*/ 3227824 w 3227824"/>
              <a:gd name="connsiteY2" fmla="*/ 1656000 h 1663145"/>
              <a:gd name="connsiteX3" fmla="*/ 0 w 3227824"/>
              <a:gd name="connsiteY3" fmla="*/ 1663145 h 1663145"/>
              <a:gd name="connsiteX4" fmla="*/ 224408 w 3227824"/>
              <a:gd name="connsiteY4" fmla="*/ 0 h 1663145"/>
              <a:gd name="connsiteX0" fmla="*/ 216851 w 3220267"/>
              <a:gd name="connsiteY0" fmla="*/ 0 h 1659366"/>
              <a:gd name="connsiteX1" fmla="*/ 3220267 w 3220267"/>
              <a:gd name="connsiteY1" fmla="*/ 0 h 1659366"/>
              <a:gd name="connsiteX2" fmla="*/ 3220267 w 3220267"/>
              <a:gd name="connsiteY2" fmla="*/ 1656000 h 1659366"/>
              <a:gd name="connsiteX3" fmla="*/ 0 w 3220267"/>
              <a:gd name="connsiteY3" fmla="*/ 1659366 h 1659366"/>
              <a:gd name="connsiteX4" fmla="*/ 216851 w 3220267"/>
              <a:gd name="connsiteY4" fmla="*/ 0 h 1659366"/>
              <a:gd name="connsiteX0" fmla="*/ 216851 w 3220267"/>
              <a:gd name="connsiteY0" fmla="*/ 0 h 1656000"/>
              <a:gd name="connsiteX1" fmla="*/ 3220267 w 3220267"/>
              <a:gd name="connsiteY1" fmla="*/ 0 h 1656000"/>
              <a:gd name="connsiteX2" fmla="*/ 3220267 w 3220267"/>
              <a:gd name="connsiteY2" fmla="*/ 1656000 h 1656000"/>
              <a:gd name="connsiteX3" fmla="*/ 0 w 3220267"/>
              <a:gd name="connsiteY3" fmla="*/ 1648031 h 1656000"/>
              <a:gd name="connsiteX4" fmla="*/ 216851 w 3220267"/>
              <a:gd name="connsiteY4" fmla="*/ 0 h 1656000"/>
              <a:gd name="connsiteX0" fmla="*/ 247079 w 3250495"/>
              <a:gd name="connsiteY0" fmla="*/ 0 h 1742493"/>
              <a:gd name="connsiteX1" fmla="*/ 3250495 w 3250495"/>
              <a:gd name="connsiteY1" fmla="*/ 0 h 1742493"/>
              <a:gd name="connsiteX2" fmla="*/ 3250495 w 3250495"/>
              <a:gd name="connsiteY2" fmla="*/ 1656000 h 1742493"/>
              <a:gd name="connsiteX3" fmla="*/ 0 w 3250495"/>
              <a:gd name="connsiteY3" fmla="*/ 1742493 h 1742493"/>
              <a:gd name="connsiteX4" fmla="*/ 247079 w 3250495"/>
              <a:gd name="connsiteY4" fmla="*/ 0 h 1742493"/>
              <a:gd name="connsiteX0" fmla="*/ 213072 w 3216488"/>
              <a:gd name="connsiteY0" fmla="*/ 0 h 1656000"/>
              <a:gd name="connsiteX1" fmla="*/ 3216488 w 3216488"/>
              <a:gd name="connsiteY1" fmla="*/ 0 h 1656000"/>
              <a:gd name="connsiteX2" fmla="*/ 3216488 w 3216488"/>
              <a:gd name="connsiteY2" fmla="*/ 1656000 h 1656000"/>
              <a:gd name="connsiteX3" fmla="*/ 0 w 3216488"/>
              <a:gd name="connsiteY3" fmla="*/ 1636695 h 1656000"/>
              <a:gd name="connsiteX4" fmla="*/ 213072 w 3216488"/>
              <a:gd name="connsiteY4" fmla="*/ 0 h 1656000"/>
              <a:gd name="connsiteX0" fmla="*/ 216850 w 3220266"/>
              <a:gd name="connsiteY0" fmla="*/ 0 h 1656000"/>
              <a:gd name="connsiteX1" fmla="*/ 3220266 w 3220266"/>
              <a:gd name="connsiteY1" fmla="*/ 0 h 1656000"/>
              <a:gd name="connsiteX2" fmla="*/ 3220266 w 3220266"/>
              <a:gd name="connsiteY2" fmla="*/ 1656000 h 1656000"/>
              <a:gd name="connsiteX3" fmla="*/ 0 w 3220266"/>
              <a:gd name="connsiteY3" fmla="*/ 1655587 h 1656000"/>
              <a:gd name="connsiteX4" fmla="*/ 216850 w 3220266"/>
              <a:gd name="connsiteY4" fmla="*/ 0 h 16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266" h="1656000">
                <a:moveTo>
                  <a:pt x="216850" y="0"/>
                </a:moveTo>
                <a:lnTo>
                  <a:pt x="3220266" y="0"/>
                </a:lnTo>
                <a:lnTo>
                  <a:pt x="3220266" y="1656000"/>
                </a:lnTo>
                <a:lnTo>
                  <a:pt x="0" y="1655587"/>
                </a:lnTo>
                <a:lnTo>
                  <a:pt x="21685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75A4FAA9-F64E-D542-B83E-45FB509AE0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0303" y="3218400"/>
            <a:ext cx="3464172" cy="1660033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15716 w 3454875"/>
              <a:gd name="connsiteY0" fmla="*/ 0 h 1656413"/>
              <a:gd name="connsiteX1" fmla="*/ 3454875 w 3454875"/>
              <a:gd name="connsiteY1" fmla="*/ 413 h 1656413"/>
              <a:gd name="connsiteX2" fmla="*/ 3454875 w 3454875"/>
              <a:gd name="connsiteY2" fmla="*/ 1656413 h 1656413"/>
              <a:gd name="connsiteX3" fmla="*/ 0 w 3454875"/>
              <a:gd name="connsiteY3" fmla="*/ 1654447 h 1656413"/>
              <a:gd name="connsiteX4" fmla="*/ 215716 w 3454875"/>
              <a:gd name="connsiteY4" fmla="*/ 0 h 1656413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9791 w 3459791"/>
              <a:gd name="connsiteY2" fmla="*/ 1656413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59791"/>
              <a:gd name="connsiteY0" fmla="*/ 0 h 1674117"/>
              <a:gd name="connsiteX1" fmla="*/ 3459791 w 3459791"/>
              <a:gd name="connsiteY1" fmla="*/ 413 h 1674117"/>
              <a:gd name="connsiteX2" fmla="*/ 3454875 w 3459791"/>
              <a:gd name="connsiteY2" fmla="*/ 1671164 h 1674117"/>
              <a:gd name="connsiteX3" fmla="*/ 0 w 3459791"/>
              <a:gd name="connsiteY3" fmla="*/ 1674117 h 1674117"/>
              <a:gd name="connsiteX4" fmla="*/ 220632 w 3459791"/>
              <a:gd name="connsiteY4" fmla="*/ 0 h 1674117"/>
              <a:gd name="connsiteX0" fmla="*/ 220632 w 3460264"/>
              <a:gd name="connsiteY0" fmla="*/ 0 h 1676081"/>
              <a:gd name="connsiteX1" fmla="*/ 3459791 w 3460264"/>
              <a:gd name="connsiteY1" fmla="*/ 413 h 1676081"/>
              <a:gd name="connsiteX2" fmla="*/ 3459791 w 3460264"/>
              <a:gd name="connsiteY2" fmla="*/ 1676081 h 1676081"/>
              <a:gd name="connsiteX3" fmla="*/ 0 w 3460264"/>
              <a:gd name="connsiteY3" fmla="*/ 1674117 h 1676081"/>
              <a:gd name="connsiteX4" fmla="*/ 220632 w 3460264"/>
              <a:gd name="connsiteY4" fmla="*/ 0 h 1676081"/>
              <a:gd name="connsiteX0" fmla="*/ 216724 w 3456356"/>
              <a:gd name="connsiteY0" fmla="*/ 0 h 1676081"/>
              <a:gd name="connsiteX1" fmla="*/ 3455883 w 3456356"/>
              <a:gd name="connsiteY1" fmla="*/ 413 h 1676081"/>
              <a:gd name="connsiteX2" fmla="*/ 3455883 w 3456356"/>
              <a:gd name="connsiteY2" fmla="*/ 1676081 h 1676081"/>
              <a:gd name="connsiteX3" fmla="*/ 0 w 3456356"/>
              <a:gd name="connsiteY3" fmla="*/ 1662392 h 1676081"/>
              <a:gd name="connsiteX4" fmla="*/ 216724 w 3456356"/>
              <a:gd name="connsiteY4" fmla="*/ 0 h 1676081"/>
              <a:gd name="connsiteX0" fmla="*/ 220631 w 3460263"/>
              <a:gd name="connsiteY0" fmla="*/ 0 h 1676081"/>
              <a:gd name="connsiteX1" fmla="*/ 3459790 w 3460263"/>
              <a:gd name="connsiteY1" fmla="*/ 413 h 1676081"/>
              <a:gd name="connsiteX2" fmla="*/ 3459790 w 3460263"/>
              <a:gd name="connsiteY2" fmla="*/ 1676081 h 1676081"/>
              <a:gd name="connsiteX3" fmla="*/ 0 w 3460263"/>
              <a:gd name="connsiteY3" fmla="*/ 1674118 h 1676081"/>
              <a:gd name="connsiteX4" fmla="*/ 220631 w 3460263"/>
              <a:gd name="connsiteY4" fmla="*/ 0 h 1676081"/>
              <a:gd name="connsiteX0" fmla="*/ 224539 w 3464171"/>
              <a:gd name="connsiteY0" fmla="*/ 0 h 1676081"/>
              <a:gd name="connsiteX1" fmla="*/ 3463698 w 3464171"/>
              <a:gd name="connsiteY1" fmla="*/ 413 h 1676081"/>
              <a:gd name="connsiteX2" fmla="*/ 3463698 w 3464171"/>
              <a:gd name="connsiteY2" fmla="*/ 1676081 h 1676081"/>
              <a:gd name="connsiteX3" fmla="*/ 0 w 3464171"/>
              <a:gd name="connsiteY3" fmla="*/ 1658484 h 1676081"/>
              <a:gd name="connsiteX4" fmla="*/ 224539 w 3464171"/>
              <a:gd name="connsiteY4" fmla="*/ 0 h 1676081"/>
              <a:gd name="connsiteX0" fmla="*/ 224539 w 3463698"/>
              <a:gd name="connsiteY0" fmla="*/ 0 h 1664355"/>
              <a:gd name="connsiteX1" fmla="*/ 3463698 w 3463698"/>
              <a:gd name="connsiteY1" fmla="*/ 413 h 1664355"/>
              <a:gd name="connsiteX2" fmla="*/ 3459791 w 3463698"/>
              <a:gd name="connsiteY2" fmla="*/ 1664355 h 1664355"/>
              <a:gd name="connsiteX3" fmla="*/ 0 w 3463698"/>
              <a:gd name="connsiteY3" fmla="*/ 1658484 h 1664355"/>
              <a:gd name="connsiteX4" fmla="*/ 224539 w 3463698"/>
              <a:gd name="connsiteY4" fmla="*/ 0 h 1664355"/>
              <a:gd name="connsiteX0" fmla="*/ 224539 w 3464172"/>
              <a:gd name="connsiteY0" fmla="*/ 0 h 1658484"/>
              <a:gd name="connsiteX1" fmla="*/ 3463698 w 3464172"/>
              <a:gd name="connsiteY1" fmla="*/ 413 h 1658484"/>
              <a:gd name="connsiteX2" fmla="*/ 3463699 w 3464172"/>
              <a:gd name="connsiteY2" fmla="*/ 1648721 h 1658484"/>
              <a:gd name="connsiteX3" fmla="*/ 0 w 3464172"/>
              <a:gd name="connsiteY3" fmla="*/ 1658484 h 1658484"/>
              <a:gd name="connsiteX4" fmla="*/ 224539 w 3464172"/>
              <a:gd name="connsiteY4" fmla="*/ 0 h 1658484"/>
              <a:gd name="connsiteX0" fmla="*/ 224539 w 3464172"/>
              <a:gd name="connsiteY0" fmla="*/ 0 h 1660446"/>
              <a:gd name="connsiteX1" fmla="*/ 3463698 w 3464172"/>
              <a:gd name="connsiteY1" fmla="*/ 413 h 1660446"/>
              <a:gd name="connsiteX2" fmla="*/ 3463699 w 3464172"/>
              <a:gd name="connsiteY2" fmla="*/ 1660446 h 1660446"/>
              <a:gd name="connsiteX3" fmla="*/ 0 w 3464172"/>
              <a:gd name="connsiteY3" fmla="*/ 1658484 h 1660446"/>
              <a:gd name="connsiteX4" fmla="*/ 224539 w 3464172"/>
              <a:gd name="connsiteY4" fmla="*/ 0 h 166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172" h="1660446">
                <a:moveTo>
                  <a:pt x="224539" y="0"/>
                </a:moveTo>
                <a:lnTo>
                  <a:pt x="3463698" y="413"/>
                </a:lnTo>
                <a:cubicBezTo>
                  <a:pt x="3462059" y="557330"/>
                  <a:pt x="3465338" y="1103529"/>
                  <a:pt x="3463699" y="1660446"/>
                </a:cubicBezTo>
                <a:lnTo>
                  <a:pt x="0" y="1658484"/>
                </a:lnTo>
                <a:lnTo>
                  <a:pt x="2245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D98FC7C0-00F4-724B-B760-FC9D047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5112000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A5197A7D-0B91-C945-B84D-CE797748D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1DC80BE-046E-984B-8405-DC5BE9F6C5E4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4" name="Platshållare för bildnummer 2">
            <a:extLst>
              <a:ext uri="{FF2B5EF4-FFF2-40B4-BE49-F238E27FC236}">
                <a16:creationId xmlns:a16="http://schemas.microsoft.com/office/drawing/2014/main" id="{88A00D6A-0F0A-8C4D-BE9D-66286BF2F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81096CEB-93E2-EB4C-AC03-51C52EFAD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69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5112000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5654769" y="-278219"/>
            <a:ext cx="3489231" cy="2527200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497150 w 3489231"/>
              <a:gd name="connsiteY3" fmla="*/ 2527200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52499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31835 w 3489231"/>
              <a:gd name="connsiteY3" fmla="*/ 2465206 h 2527200"/>
              <a:gd name="connsiteX4" fmla="*/ 0 w 3489231"/>
              <a:gd name="connsiteY4" fmla="*/ 0 h 2527200"/>
              <a:gd name="connsiteX0" fmla="*/ 0 w 3489231"/>
              <a:gd name="connsiteY0" fmla="*/ 0 h 2532366"/>
              <a:gd name="connsiteX1" fmla="*/ 3489231 w 3489231"/>
              <a:gd name="connsiteY1" fmla="*/ 0 h 2532366"/>
              <a:gd name="connsiteX2" fmla="*/ 3489231 w 3489231"/>
              <a:gd name="connsiteY2" fmla="*/ 2527200 h 2532366"/>
              <a:gd name="connsiteX3" fmla="*/ 347333 w 3489231"/>
              <a:gd name="connsiteY3" fmla="*/ 2532366 h 2532366"/>
              <a:gd name="connsiteX4" fmla="*/ 0 w 3489231"/>
              <a:gd name="connsiteY4" fmla="*/ 0 h 2532366"/>
              <a:gd name="connsiteX0" fmla="*/ 0 w 3489231"/>
              <a:gd name="connsiteY0" fmla="*/ 0 h 2527200"/>
              <a:gd name="connsiteX1" fmla="*/ 3489231 w 3489231"/>
              <a:gd name="connsiteY1" fmla="*/ 0 h 2527200"/>
              <a:gd name="connsiteX2" fmla="*/ 3489231 w 3489231"/>
              <a:gd name="connsiteY2" fmla="*/ 2527200 h 2527200"/>
              <a:gd name="connsiteX3" fmla="*/ 347333 w 3489231"/>
              <a:gd name="connsiteY3" fmla="*/ 2522033 h 2527200"/>
              <a:gd name="connsiteX4" fmla="*/ 0 w 3489231"/>
              <a:gd name="connsiteY4" fmla="*/ 0 h 25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231" h="2527200">
                <a:moveTo>
                  <a:pt x="0" y="0"/>
                </a:moveTo>
                <a:lnTo>
                  <a:pt x="3489231" y="0"/>
                </a:lnTo>
                <a:lnTo>
                  <a:pt x="3489231" y="2527200"/>
                </a:lnTo>
                <a:lnTo>
                  <a:pt x="347333" y="2522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C6E7842F-5E6D-0D4E-95D1-DF406180B4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22766" y="2352973"/>
            <a:ext cx="3128242" cy="2525223"/>
          </a:xfrm>
          <a:custGeom>
            <a:avLst/>
            <a:gdLst>
              <a:gd name="connsiteX0" fmla="*/ 0 w 2992081"/>
              <a:gd name="connsiteY0" fmla="*/ 0 h 2527200"/>
              <a:gd name="connsiteX1" fmla="*/ 2992081 w 2992081"/>
              <a:gd name="connsiteY1" fmla="*/ 0 h 2527200"/>
              <a:gd name="connsiteX2" fmla="*/ 2992081 w 2992081"/>
              <a:gd name="connsiteY2" fmla="*/ 2527200 h 2527200"/>
              <a:gd name="connsiteX3" fmla="*/ 0 w 2992081"/>
              <a:gd name="connsiteY3" fmla="*/ 2527200 h 2527200"/>
              <a:gd name="connsiteX4" fmla="*/ 0 w 2992081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129153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61628 w 3121234"/>
              <a:gd name="connsiteY3" fmla="*/ 2527200 h 2527200"/>
              <a:gd name="connsiteX4" fmla="*/ 0 w 3121234"/>
              <a:gd name="connsiteY4" fmla="*/ 0 h 2527200"/>
              <a:gd name="connsiteX0" fmla="*/ 0 w 3121234"/>
              <a:gd name="connsiteY0" fmla="*/ 0 h 2527200"/>
              <a:gd name="connsiteX1" fmla="*/ 3121234 w 3121234"/>
              <a:gd name="connsiteY1" fmla="*/ 0 h 2527200"/>
              <a:gd name="connsiteX2" fmla="*/ 3121234 w 3121234"/>
              <a:gd name="connsiteY2" fmla="*/ 2527200 h 2527200"/>
              <a:gd name="connsiteX3" fmla="*/ 355877 w 3121234"/>
              <a:gd name="connsiteY3" fmla="*/ 2515698 h 2527200"/>
              <a:gd name="connsiteX4" fmla="*/ 0 w 3121234"/>
              <a:gd name="connsiteY4" fmla="*/ 0 h 2527200"/>
              <a:gd name="connsiteX0" fmla="*/ 0 w 3121234"/>
              <a:gd name="connsiteY0" fmla="*/ 0 h 2521449"/>
              <a:gd name="connsiteX1" fmla="*/ 3121234 w 3121234"/>
              <a:gd name="connsiteY1" fmla="*/ 0 h 2521449"/>
              <a:gd name="connsiteX2" fmla="*/ 3115483 w 3121234"/>
              <a:gd name="connsiteY2" fmla="*/ 2521449 h 2521449"/>
              <a:gd name="connsiteX3" fmla="*/ 355877 w 3121234"/>
              <a:gd name="connsiteY3" fmla="*/ 2515698 h 2521449"/>
              <a:gd name="connsiteX4" fmla="*/ 0 w 3121234"/>
              <a:gd name="connsiteY4" fmla="*/ 0 h 2521449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5483 w 3121234"/>
              <a:gd name="connsiteY2" fmla="*/ 2521449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1234"/>
              <a:gd name="connsiteY0" fmla="*/ 0 h 2525223"/>
              <a:gd name="connsiteX1" fmla="*/ 3121234 w 3121234"/>
              <a:gd name="connsiteY1" fmla="*/ 0 h 2525223"/>
              <a:gd name="connsiteX2" fmla="*/ 3118658 w 3121234"/>
              <a:gd name="connsiteY2" fmla="*/ 2524624 h 2525223"/>
              <a:gd name="connsiteX3" fmla="*/ 355877 w 3121234"/>
              <a:gd name="connsiteY3" fmla="*/ 2525223 h 2525223"/>
              <a:gd name="connsiteX4" fmla="*/ 0 w 3121234"/>
              <a:gd name="connsiteY4" fmla="*/ 0 h 2525223"/>
              <a:gd name="connsiteX0" fmla="*/ 0 w 3128242"/>
              <a:gd name="connsiteY0" fmla="*/ 0 h 2525223"/>
              <a:gd name="connsiteX1" fmla="*/ 3121234 w 3128242"/>
              <a:gd name="connsiteY1" fmla="*/ 0 h 2525223"/>
              <a:gd name="connsiteX2" fmla="*/ 3128183 w 3128242"/>
              <a:gd name="connsiteY2" fmla="*/ 2524624 h 2525223"/>
              <a:gd name="connsiteX3" fmla="*/ 355877 w 3128242"/>
              <a:gd name="connsiteY3" fmla="*/ 2525223 h 2525223"/>
              <a:gd name="connsiteX4" fmla="*/ 0 w 3128242"/>
              <a:gd name="connsiteY4" fmla="*/ 0 h 25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42" h="2525223">
                <a:moveTo>
                  <a:pt x="0" y="0"/>
                </a:moveTo>
                <a:lnTo>
                  <a:pt x="3121234" y="0"/>
                </a:lnTo>
                <a:cubicBezTo>
                  <a:pt x="3120375" y="841541"/>
                  <a:pt x="3129042" y="1683083"/>
                  <a:pt x="3128183" y="2524624"/>
                </a:cubicBezTo>
                <a:lnTo>
                  <a:pt x="355877" y="2525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14C9355C-85B6-E949-9803-F69815A9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4970769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24D471C-B687-B042-8024-25EE166E4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D767DD0-1316-F545-9523-4330FA110031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16B1F460-7303-E74B-8D57-2E9D3B7C8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CB67AAF6-E63C-AC41-9A00-2A6A48CCF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9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0"/>
            <a:ext cx="2992081" cy="4876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04000"/>
            <a:ext cx="4959904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3568" y="1440000"/>
            <a:ext cx="4959904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89B431A-0F54-C147-B47B-BCF81B3A0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3AF2586-FC5F-A940-9717-3F472EBE6714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026192F4-A181-5F4A-A135-CB1CFBD1B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E171BD46-ECD5-2D48-A713-8C77D1BD2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74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5684208" y="0"/>
            <a:ext cx="3459792" cy="4876006"/>
          </a:xfrm>
          <a:custGeom>
            <a:avLst/>
            <a:gdLst>
              <a:gd name="connsiteX0" fmla="*/ 0 w 2992081"/>
              <a:gd name="connsiteY0" fmla="*/ 0 h 1656000"/>
              <a:gd name="connsiteX1" fmla="*/ 2992081 w 2992081"/>
              <a:gd name="connsiteY1" fmla="*/ 0 h 1656000"/>
              <a:gd name="connsiteX2" fmla="*/ 2992081 w 2992081"/>
              <a:gd name="connsiteY2" fmla="*/ 1656000 h 1656000"/>
              <a:gd name="connsiteX3" fmla="*/ 0 w 2992081"/>
              <a:gd name="connsiteY3" fmla="*/ 1656000 h 1656000"/>
              <a:gd name="connsiteX4" fmla="*/ 0 w 2992081"/>
              <a:gd name="connsiteY4" fmla="*/ 0 h 1656000"/>
              <a:gd name="connsiteX0" fmla="*/ 471488 w 3463569"/>
              <a:gd name="connsiteY0" fmla="*/ 0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471488 w 3463569"/>
              <a:gd name="connsiteY4" fmla="*/ 0 h 1670287"/>
              <a:gd name="connsiteX0" fmla="*/ 228601 w 3463569"/>
              <a:gd name="connsiteY0" fmla="*/ 0 h 1677431"/>
              <a:gd name="connsiteX1" fmla="*/ 3463569 w 3463569"/>
              <a:gd name="connsiteY1" fmla="*/ 7144 h 1677431"/>
              <a:gd name="connsiteX2" fmla="*/ 3463569 w 3463569"/>
              <a:gd name="connsiteY2" fmla="*/ 1663144 h 1677431"/>
              <a:gd name="connsiteX3" fmla="*/ 0 w 3463569"/>
              <a:gd name="connsiteY3" fmla="*/ 1677431 h 1677431"/>
              <a:gd name="connsiteX4" fmla="*/ 228601 w 3463569"/>
              <a:gd name="connsiteY4" fmla="*/ 0 h 1677431"/>
              <a:gd name="connsiteX0" fmla="*/ 235745 w 3463569"/>
              <a:gd name="connsiteY0" fmla="*/ 7144 h 1670287"/>
              <a:gd name="connsiteX1" fmla="*/ 3463569 w 3463569"/>
              <a:gd name="connsiteY1" fmla="*/ 0 h 1670287"/>
              <a:gd name="connsiteX2" fmla="*/ 3463569 w 3463569"/>
              <a:gd name="connsiteY2" fmla="*/ 1656000 h 1670287"/>
              <a:gd name="connsiteX3" fmla="*/ 0 w 3463569"/>
              <a:gd name="connsiteY3" fmla="*/ 1670287 h 1670287"/>
              <a:gd name="connsiteX4" fmla="*/ 235745 w 3463569"/>
              <a:gd name="connsiteY4" fmla="*/ 7144 h 1670287"/>
              <a:gd name="connsiteX0" fmla="*/ 224410 w 3463569"/>
              <a:gd name="connsiteY0" fmla="*/ 0 h 1670700"/>
              <a:gd name="connsiteX1" fmla="*/ 3463569 w 3463569"/>
              <a:gd name="connsiteY1" fmla="*/ 413 h 1670700"/>
              <a:gd name="connsiteX2" fmla="*/ 3463569 w 3463569"/>
              <a:gd name="connsiteY2" fmla="*/ 1656413 h 1670700"/>
              <a:gd name="connsiteX3" fmla="*/ 0 w 3463569"/>
              <a:gd name="connsiteY3" fmla="*/ 1670700 h 1670700"/>
              <a:gd name="connsiteX4" fmla="*/ 224410 w 3463569"/>
              <a:gd name="connsiteY4" fmla="*/ 0 h 1670700"/>
              <a:gd name="connsiteX0" fmla="*/ 220632 w 3459791"/>
              <a:gd name="connsiteY0" fmla="*/ 0 h 1663143"/>
              <a:gd name="connsiteX1" fmla="*/ 3459791 w 3459791"/>
              <a:gd name="connsiteY1" fmla="*/ 413 h 1663143"/>
              <a:gd name="connsiteX2" fmla="*/ 3459791 w 3459791"/>
              <a:gd name="connsiteY2" fmla="*/ 1656413 h 1663143"/>
              <a:gd name="connsiteX3" fmla="*/ 0 w 3459791"/>
              <a:gd name="connsiteY3" fmla="*/ 1663143 h 1663143"/>
              <a:gd name="connsiteX4" fmla="*/ 220632 w 3459791"/>
              <a:gd name="connsiteY4" fmla="*/ 0 h 1663143"/>
              <a:gd name="connsiteX0" fmla="*/ 2206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220632 w 3459791"/>
              <a:gd name="connsiteY4" fmla="*/ 0 h 1659364"/>
              <a:gd name="connsiteX0" fmla="*/ 449232 w 3459791"/>
              <a:gd name="connsiteY0" fmla="*/ 0 h 1659364"/>
              <a:gd name="connsiteX1" fmla="*/ 3459791 w 3459791"/>
              <a:gd name="connsiteY1" fmla="*/ 413 h 1659364"/>
              <a:gd name="connsiteX2" fmla="*/ 3459791 w 3459791"/>
              <a:gd name="connsiteY2" fmla="*/ 1656413 h 1659364"/>
              <a:gd name="connsiteX3" fmla="*/ 0 w 3459791"/>
              <a:gd name="connsiteY3" fmla="*/ 1659364 h 1659364"/>
              <a:gd name="connsiteX4" fmla="*/ 449232 w 3459791"/>
              <a:gd name="connsiteY4" fmla="*/ 0 h 1659364"/>
              <a:gd name="connsiteX0" fmla="*/ 444208 w 3454767"/>
              <a:gd name="connsiteY0" fmla="*/ 0 h 1657663"/>
              <a:gd name="connsiteX1" fmla="*/ 3454767 w 3454767"/>
              <a:gd name="connsiteY1" fmla="*/ 413 h 1657663"/>
              <a:gd name="connsiteX2" fmla="*/ 3454767 w 3454767"/>
              <a:gd name="connsiteY2" fmla="*/ 1656413 h 1657663"/>
              <a:gd name="connsiteX3" fmla="*/ 0 w 3454767"/>
              <a:gd name="connsiteY3" fmla="*/ 1657663 h 1657663"/>
              <a:gd name="connsiteX4" fmla="*/ 444208 w 3454767"/>
              <a:gd name="connsiteY4" fmla="*/ 0 h 1657663"/>
              <a:gd name="connsiteX0" fmla="*/ 444208 w 3454767"/>
              <a:gd name="connsiteY0" fmla="*/ 0 h 1656413"/>
              <a:gd name="connsiteX1" fmla="*/ 3454767 w 3454767"/>
              <a:gd name="connsiteY1" fmla="*/ 413 h 1656413"/>
              <a:gd name="connsiteX2" fmla="*/ 3454767 w 3454767"/>
              <a:gd name="connsiteY2" fmla="*/ 1656413 h 1656413"/>
              <a:gd name="connsiteX3" fmla="*/ 0 w 3454767"/>
              <a:gd name="connsiteY3" fmla="*/ 1654261 h 1656413"/>
              <a:gd name="connsiteX4" fmla="*/ 444208 w 3454767"/>
              <a:gd name="connsiteY4" fmla="*/ 0 h 1656413"/>
              <a:gd name="connsiteX0" fmla="*/ 449233 w 3459792"/>
              <a:gd name="connsiteY0" fmla="*/ 0 h 1656413"/>
              <a:gd name="connsiteX1" fmla="*/ 3459792 w 3459792"/>
              <a:gd name="connsiteY1" fmla="*/ 413 h 1656413"/>
              <a:gd name="connsiteX2" fmla="*/ 3459792 w 3459792"/>
              <a:gd name="connsiteY2" fmla="*/ 1656413 h 1656413"/>
              <a:gd name="connsiteX3" fmla="*/ 0 w 3459792"/>
              <a:gd name="connsiteY3" fmla="*/ 1655962 h 1656413"/>
              <a:gd name="connsiteX4" fmla="*/ 449233 w 3459792"/>
              <a:gd name="connsiteY4" fmla="*/ 0 h 16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792" h="1656413">
                <a:moveTo>
                  <a:pt x="449233" y="0"/>
                </a:moveTo>
                <a:lnTo>
                  <a:pt x="3459792" y="413"/>
                </a:lnTo>
                <a:lnTo>
                  <a:pt x="3459792" y="1656413"/>
                </a:lnTo>
                <a:lnTo>
                  <a:pt x="0" y="1655962"/>
                </a:lnTo>
                <a:lnTo>
                  <a:pt x="44923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5112000" cy="2991068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ADE8B9EC-AF0B-CE4C-8243-45AF9ED4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5112000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1FC41B25-BD41-064C-812C-836F670D8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EE9A6D3-2626-D04F-9232-8DC121C63FFF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39E1B383-5A37-984B-AA2F-B7A17D38D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677CF0BE-B4BA-004D-AA64-8796D46ED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8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61B5B853-6050-104B-B64B-70CD31ABC8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06107" y="0"/>
            <a:ext cx="5037893" cy="4876006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  <a:gd name="connsiteX0" fmla="*/ 0 w 5710525"/>
              <a:gd name="connsiteY0" fmla="*/ 0 h 4901532"/>
              <a:gd name="connsiteX1" fmla="*/ 5121576 w 5710525"/>
              <a:gd name="connsiteY1" fmla="*/ 0 h 4901532"/>
              <a:gd name="connsiteX2" fmla="*/ 5710525 w 5710525"/>
              <a:gd name="connsiteY2" fmla="*/ 4901532 h 4901532"/>
              <a:gd name="connsiteX3" fmla="*/ 0 w 5710525"/>
              <a:gd name="connsiteY3" fmla="*/ 4901532 h 4901532"/>
              <a:gd name="connsiteX4" fmla="*/ 0 w 5710525"/>
              <a:gd name="connsiteY4" fmla="*/ 0 h 4901532"/>
              <a:gd name="connsiteX0" fmla="*/ 0 w 5719669"/>
              <a:gd name="connsiteY0" fmla="*/ 0 h 4901532"/>
              <a:gd name="connsiteX1" fmla="*/ 5719669 w 5719669"/>
              <a:gd name="connsiteY1" fmla="*/ 9053 h 4901532"/>
              <a:gd name="connsiteX2" fmla="*/ 5710525 w 5719669"/>
              <a:gd name="connsiteY2" fmla="*/ 4901532 h 4901532"/>
              <a:gd name="connsiteX3" fmla="*/ 0 w 5719669"/>
              <a:gd name="connsiteY3" fmla="*/ 4901532 h 4901532"/>
              <a:gd name="connsiteX4" fmla="*/ 0 w 5719669"/>
              <a:gd name="connsiteY4" fmla="*/ 0 h 4901532"/>
              <a:gd name="connsiteX0" fmla="*/ 0 w 5719669"/>
              <a:gd name="connsiteY0" fmla="*/ 0 h 4919639"/>
              <a:gd name="connsiteX1" fmla="*/ 5719669 w 5719669"/>
              <a:gd name="connsiteY1" fmla="*/ 9053 h 4919639"/>
              <a:gd name="connsiteX2" fmla="*/ 5710525 w 5719669"/>
              <a:gd name="connsiteY2" fmla="*/ 4901532 h 4919639"/>
              <a:gd name="connsiteX3" fmla="*/ 1573445 w 5719669"/>
              <a:gd name="connsiteY3" fmla="*/ 4919639 h 4919639"/>
              <a:gd name="connsiteX4" fmla="*/ 0 w 5719669"/>
              <a:gd name="connsiteY4" fmla="*/ 0 h 4919639"/>
              <a:gd name="connsiteX0" fmla="*/ 0 w 5139979"/>
              <a:gd name="connsiteY0" fmla="*/ 9054 h 4910586"/>
              <a:gd name="connsiteX1" fmla="*/ 5139979 w 5139979"/>
              <a:gd name="connsiteY1" fmla="*/ 0 h 4910586"/>
              <a:gd name="connsiteX2" fmla="*/ 5130835 w 5139979"/>
              <a:gd name="connsiteY2" fmla="*/ 4892479 h 4910586"/>
              <a:gd name="connsiteX3" fmla="*/ 993755 w 5139979"/>
              <a:gd name="connsiteY3" fmla="*/ 4910586 h 4910586"/>
              <a:gd name="connsiteX4" fmla="*/ 0 w 5139979"/>
              <a:gd name="connsiteY4" fmla="*/ 9054 h 4910586"/>
              <a:gd name="connsiteX0" fmla="*/ 0 w 5139979"/>
              <a:gd name="connsiteY0" fmla="*/ 9054 h 4901532"/>
              <a:gd name="connsiteX1" fmla="*/ 5139979 w 5139979"/>
              <a:gd name="connsiteY1" fmla="*/ 0 h 4901532"/>
              <a:gd name="connsiteX2" fmla="*/ 5130835 w 5139979"/>
              <a:gd name="connsiteY2" fmla="*/ 4892479 h 4901532"/>
              <a:gd name="connsiteX3" fmla="*/ 993755 w 5139979"/>
              <a:gd name="connsiteY3" fmla="*/ 4901532 h 4901532"/>
              <a:gd name="connsiteX4" fmla="*/ 0 w 5139979"/>
              <a:gd name="connsiteY4" fmla="*/ 9054 h 4901532"/>
              <a:gd name="connsiteX0" fmla="*/ 0 w 5126312"/>
              <a:gd name="connsiteY0" fmla="*/ 2331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2331 h 4901532"/>
              <a:gd name="connsiteX0" fmla="*/ 0 w 5139979"/>
              <a:gd name="connsiteY0" fmla="*/ 0 h 4912648"/>
              <a:gd name="connsiteX1" fmla="*/ 5139979 w 5139979"/>
              <a:gd name="connsiteY1" fmla="*/ 11116 h 4912648"/>
              <a:gd name="connsiteX2" fmla="*/ 5130835 w 5139979"/>
              <a:gd name="connsiteY2" fmla="*/ 4903595 h 4912648"/>
              <a:gd name="connsiteX3" fmla="*/ 993755 w 5139979"/>
              <a:gd name="connsiteY3" fmla="*/ 4912648 h 4912648"/>
              <a:gd name="connsiteX4" fmla="*/ 0 w 5139979"/>
              <a:gd name="connsiteY4" fmla="*/ 0 h 4912648"/>
              <a:gd name="connsiteX0" fmla="*/ 0 w 5126312"/>
              <a:gd name="connsiteY0" fmla="*/ 83013 h 4901532"/>
              <a:gd name="connsiteX1" fmla="*/ 5126312 w 5126312"/>
              <a:gd name="connsiteY1" fmla="*/ 0 h 4901532"/>
              <a:gd name="connsiteX2" fmla="*/ 5117168 w 5126312"/>
              <a:gd name="connsiteY2" fmla="*/ 4892479 h 4901532"/>
              <a:gd name="connsiteX3" fmla="*/ 980088 w 5126312"/>
              <a:gd name="connsiteY3" fmla="*/ 4901532 h 4901532"/>
              <a:gd name="connsiteX4" fmla="*/ 0 w 5126312"/>
              <a:gd name="connsiteY4" fmla="*/ 83013 h 4901532"/>
              <a:gd name="connsiteX0" fmla="*/ 0 w 5119478"/>
              <a:gd name="connsiteY0" fmla="*/ 0 h 4905924"/>
              <a:gd name="connsiteX1" fmla="*/ 5119478 w 5119478"/>
              <a:gd name="connsiteY1" fmla="*/ 4392 h 4905924"/>
              <a:gd name="connsiteX2" fmla="*/ 5110334 w 5119478"/>
              <a:gd name="connsiteY2" fmla="*/ 4896871 h 4905924"/>
              <a:gd name="connsiteX3" fmla="*/ 973254 w 5119478"/>
              <a:gd name="connsiteY3" fmla="*/ 4905924 h 4905924"/>
              <a:gd name="connsiteX4" fmla="*/ 0 w 5119478"/>
              <a:gd name="connsiteY4" fmla="*/ 0 h 4905924"/>
              <a:gd name="connsiteX0" fmla="*/ 0 w 5129396"/>
              <a:gd name="connsiteY0" fmla="*/ 0 h 4905924"/>
              <a:gd name="connsiteX1" fmla="*/ 5119478 w 5129396"/>
              <a:gd name="connsiteY1" fmla="*/ 4392 h 4905924"/>
              <a:gd name="connsiteX2" fmla="*/ 5129396 w 5129396"/>
              <a:gd name="connsiteY2" fmla="*/ 4892181 h 4905924"/>
              <a:gd name="connsiteX3" fmla="*/ 973254 w 5129396"/>
              <a:gd name="connsiteY3" fmla="*/ 4905924 h 4905924"/>
              <a:gd name="connsiteX4" fmla="*/ 0 w 5129396"/>
              <a:gd name="connsiteY4" fmla="*/ 0 h 4905924"/>
              <a:gd name="connsiteX0" fmla="*/ 0 w 5124629"/>
              <a:gd name="connsiteY0" fmla="*/ 0 h 4905924"/>
              <a:gd name="connsiteX1" fmla="*/ 5119478 w 5124629"/>
              <a:gd name="connsiteY1" fmla="*/ 4392 h 4905924"/>
              <a:gd name="connsiteX2" fmla="*/ 5124629 w 5124629"/>
              <a:gd name="connsiteY2" fmla="*/ 4901559 h 4905924"/>
              <a:gd name="connsiteX3" fmla="*/ 973254 w 5124629"/>
              <a:gd name="connsiteY3" fmla="*/ 4905924 h 4905924"/>
              <a:gd name="connsiteX4" fmla="*/ 0 w 5124629"/>
              <a:gd name="connsiteY4" fmla="*/ 0 h 4905924"/>
              <a:gd name="connsiteX0" fmla="*/ 0 w 5129395"/>
              <a:gd name="connsiteY0" fmla="*/ 0 h 4910938"/>
              <a:gd name="connsiteX1" fmla="*/ 5119478 w 5129395"/>
              <a:gd name="connsiteY1" fmla="*/ 4392 h 4910938"/>
              <a:gd name="connsiteX2" fmla="*/ 5129395 w 5129395"/>
              <a:gd name="connsiteY2" fmla="*/ 4910938 h 4910938"/>
              <a:gd name="connsiteX3" fmla="*/ 973254 w 5129395"/>
              <a:gd name="connsiteY3" fmla="*/ 4905924 h 4910938"/>
              <a:gd name="connsiteX4" fmla="*/ 0 w 5129395"/>
              <a:gd name="connsiteY4" fmla="*/ 0 h 4910938"/>
              <a:gd name="connsiteX0" fmla="*/ 0 w 5120105"/>
              <a:gd name="connsiteY0" fmla="*/ 0 h 4915627"/>
              <a:gd name="connsiteX1" fmla="*/ 5119478 w 5120105"/>
              <a:gd name="connsiteY1" fmla="*/ 4392 h 4915627"/>
              <a:gd name="connsiteX2" fmla="*/ 5115098 w 5120105"/>
              <a:gd name="connsiteY2" fmla="*/ 4915627 h 4915627"/>
              <a:gd name="connsiteX3" fmla="*/ 973254 w 5120105"/>
              <a:gd name="connsiteY3" fmla="*/ 4905924 h 4915627"/>
              <a:gd name="connsiteX4" fmla="*/ 0 w 5120105"/>
              <a:gd name="connsiteY4" fmla="*/ 0 h 4915627"/>
              <a:gd name="connsiteX0" fmla="*/ 0 w 5124630"/>
              <a:gd name="connsiteY0" fmla="*/ 0 h 4915627"/>
              <a:gd name="connsiteX1" fmla="*/ 5119478 w 5124630"/>
              <a:gd name="connsiteY1" fmla="*/ 4392 h 4915627"/>
              <a:gd name="connsiteX2" fmla="*/ 5124630 w 5124630"/>
              <a:gd name="connsiteY2" fmla="*/ 4915627 h 4915627"/>
              <a:gd name="connsiteX3" fmla="*/ 973254 w 5124630"/>
              <a:gd name="connsiteY3" fmla="*/ 4905924 h 4915627"/>
              <a:gd name="connsiteX4" fmla="*/ 0 w 5124630"/>
              <a:gd name="connsiteY4" fmla="*/ 0 h 4915627"/>
              <a:gd name="connsiteX0" fmla="*/ 0 w 5120542"/>
              <a:gd name="connsiteY0" fmla="*/ 0 h 4907160"/>
              <a:gd name="connsiteX1" fmla="*/ 5119478 w 5120542"/>
              <a:gd name="connsiteY1" fmla="*/ 4392 h 4907160"/>
              <a:gd name="connsiteX2" fmla="*/ 5120328 w 5120542"/>
              <a:gd name="connsiteY2" fmla="*/ 4907160 h 4907160"/>
              <a:gd name="connsiteX3" fmla="*/ 973254 w 5120542"/>
              <a:gd name="connsiteY3" fmla="*/ 4905924 h 4907160"/>
              <a:gd name="connsiteX4" fmla="*/ 0 w 5120542"/>
              <a:gd name="connsiteY4" fmla="*/ 0 h 4907160"/>
              <a:gd name="connsiteX0" fmla="*/ 0 w 5120542"/>
              <a:gd name="connsiteY0" fmla="*/ 4074 h 4911234"/>
              <a:gd name="connsiteX1" fmla="*/ 5119478 w 5120542"/>
              <a:gd name="connsiteY1" fmla="*/ 0 h 4911234"/>
              <a:gd name="connsiteX2" fmla="*/ 5120328 w 5120542"/>
              <a:gd name="connsiteY2" fmla="*/ 4911234 h 4911234"/>
              <a:gd name="connsiteX3" fmla="*/ 973254 w 5120542"/>
              <a:gd name="connsiteY3" fmla="*/ 4909998 h 4911234"/>
              <a:gd name="connsiteX4" fmla="*/ 0 w 5120542"/>
              <a:gd name="connsiteY4" fmla="*/ 4074 h 4911234"/>
              <a:gd name="connsiteX0" fmla="*/ 0 w 5124845"/>
              <a:gd name="connsiteY0" fmla="*/ 0 h 4919860"/>
              <a:gd name="connsiteX1" fmla="*/ 5123781 w 5124845"/>
              <a:gd name="connsiteY1" fmla="*/ 8626 h 4919860"/>
              <a:gd name="connsiteX2" fmla="*/ 5124631 w 5124845"/>
              <a:gd name="connsiteY2" fmla="*/ 4919860 h 4919860"/>
              <a:gd name="connsiteX3" fmla="*/ 977557 w 5124845"/>
              <a:gd name="connsiteY3" fmla="*/ 4918624 h 4919860"/>
              <a:gd name="connsiteX4" fmla="*/ 0 w 5124845"/>
              <a:gd name="connsiteY4" fmla="*/ 0 h 4919860"/>
              <a:gd name="connsiteX0" fmla="*/ 0 w 5120543"/>
              <a:gd name="connsiteY0" fmla="*/ 0 h 4915626"/>
              <a:gd name="connsiteX1" fmla="*/ 5119479 w 5120543"/>
              <a:gd name="connsiteY1" fmla="*/ 4392 h 4915626"/>
              <a:gd name="connsiteX2" fmla="*/ 5120329 w 5120543"/>
              <a:gd name="connsiteY2" fmla="*/ 4915626 h 4915626"/>
              <a:gd name="connsiteX3" fmla="*/ 973255 w 5120543"/>
              <a:gd name="connsiteY3" fmla="*/ 4914390 h 4915626"/>
              <a:gd name="connsiteX4" fmla="*/ 0 w 5120543"/>
              <a:gd name="connsiteY4" fmla="*/ 0 h 4915626"/>
              <a:gd name="connsiteX0" fmla="*/ 0 w 5120543"/>
              <a:gd name="connsiteY0" fmla="*/ 0 h 4911392"/>
              <a:gd name="connsiteX1" fmla="*/ 5119479 w 5120543"/>
              <a:gd name="connsiteY1" fmla="*/ 158 h 4911392"/>
              <a:gd name="connsiteX2" fmla="*/ 5120329 w 5120543"/>
              <a:gd name="connsiteY2" fmla="*/ 4911392 h 4911392"/>
              <a:gd name="connsiteX3" fmla="*/ 973255 w 5120543"/>
              <a:gd name="connsiteY3" fmla="*/ 4910156 h 4911392"/>
              <a:gd name="connsiteX4" fmla="*/ 0 w 5120543"/>
              <a:gd name="connsiteY4" fmla="*/ 0 h 4911392"/>
              <a:gd name="connsiteX0" fmla="*/ 0 w 5120156"/>
              <a:gd name="connsiteY0" fmla="*/ 0 h 4910156"/>
              <a:gd name="connsiteX1" fmla="*/ 5119479 w 5120156"/>
              <a:gd name="connsiteY1" fmla="*/ 158 h 4910156"/>
              <a:gd name="connsiteX2" fmla="*/ 5116047 w 5120156"/>
              <a:gd name="connsiteY2" fmla="*/ 4902965 h 4910156"/>
              <a:gd name="connsiteX3" fmla="*/ 973255 w 5120156"/>
              <a:gd name="connsiteY3" fmla="*/ 4910156 h 4910156"/>
              <a:gd name="connsiteX4" fmla="*/ 0 w 5120156"/>
              <a:gd name="connsiteY4" fmla="*/ 0 h 4910156"/>
              <a:gd name="connsiteX0" fmla="*/ 0 w 5120156"/>
              <a:gd name="connsiteY0" fmla="*/ 0 h 4902965"/>
              <a:gd name="connsiteX1" fmla="*/ 5119479 w 5120156"/>
              <a:gd name="connsiteY1" fmla="*/ 158 h 4902965"/>
              <a:gd name="connsiteX2" fmla="*/ 5116047 w 5120156"/>
              <a:gd name="connsiteY2" fmla="*/ 4902965 h 4902965"/>
              <a:gd name="connsiteX3" fmla="*/ 973255 w 5120156"/>
              <a:gd name="connsiteY3" fmla="*/ 4901728 h 4902965"/>
              <a:gd name="connsiteX4" fmla="*/ 0 w 5120156"/>
              <a:gd name="connsiteY4" fmla="*/ 0 h 4902965"/>
              <a:gd name="connsiteX0" fmla="*/ 0 w 5126895"/>
              <a:gd name="connsiteY0" fmla="*/ 0 h 4902965"/>
              <a:gd name="connsiteX1" fmla="*/ 5119479 w 5126895"/>
              <a:gd name="connsiteY1" fmla="*/ 158 h 4902965"/>
              <a:gd name="connsiteX2" fmla="*/ 5126895 w 5126895"/>
              <a:gd name="connsiteY2" fmla="*/ 4902965 h 4902965"/>
              <a:gd name="connsiteX3" fmla="*/ 973255 w 5126895"/>
              <a:gd name="connsiteY3" fmla="*/ 4901728 h 4902965"/>
              <a:gd name="connsiteX4" fmla="*/ 0 w 5126895"/>
              <a:gd name="connsiteY4" fmla="*/ 0 h 4902965"/>
              <a:gd name="connsiteX0" fmla="*/ 0 w 5120230"/>
              <a:gd name="connsiteY0" fmla="*/ 0 h 4902965"/>
              <a:gd name="connsiteX1" fmla="*/ 5119479 w 5120230"/>
              <a:gd name="connsiteY1" fmla="*/ 158 h 4902965"/>
              <a:gd name="connsiteX2" fmla="*/ 5117214 w 5120230"/>
              <a:gd name="connsiteY2" fmla="*/ 4902965 h 4902965"/>
              <a:gd name="connsiteX3" fmla="*/ 973255 w 5120230"/>
              <a:gd name="connsiteY3" fmla="*/ 4901728 h 4902965"/>
              <a:gd name="connsiteX4" fmla="*/ 0 w 5120230"/>
              <a:gd name="connsiteY4" fmla="*/ 0 h 490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230" h="4902965">
                <a:moveTo>
                  <a:pt x="0" y="0"/>
                </a:moveTo>
                <a:lnTo>
                  <a:pt x="5119479" y="158"/>
                </a:lnTo>
                <a:cubicBezTo>
                  <a:pt x="5122785" y="1635673"/>
                  <a:pt x="5113908" y="3267450"/>
                  <a:pt x="5117214" y="4902965"/>
                </a:cubicBezTo>
                <a:lnTo>
                  <a:pt x="973255" y="49017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270153B-94A6-E744-8BC9-650BC793BEC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000" y="1440000"/>
            <a:ext cx="3599968" cy="2942564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3F30E36B-2076-8E49-9ED6-C6E2CF77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3599968" cy="56940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1997BD9-E45A-044A-807D-C3D5F3BE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6C401FD-0C3E-A64F-9CF0-F1D175342399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703F98D1-69AD-6349-80B4-22ED8025E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85C32C0C-3A9D-C647-B636-E09235134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26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170373" y="2511073"/>
            <a:ext cx="4971600" cy="2364933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497434 w 4958494"/>
              <a:gd name="connsiteY0" fmla="*/ 0 h 2527200"/>
              <a:gd name="connsiteX1" fmla="*/ 4958494 w 4958494"/>
              <a:gd name="connsiteY1" fmla="*/ 0 h 2527200"/>
              <a:gd name="connsiteX2" fmla="*/ 4958494 w 4958494"/>
              <a:gd name="connsiteY2" fmla="*/ 2527200 h 2527200"/>
              <a:gd name="connsiteX3" fmla="*/ 0 w 4958494"/>
              <a:gd name="connsiteY3" fmla="*/ 2512570 h 2527200"/>
              <a:gd name="connsiteX4" fmla="*/ 497434 w 4958494"/>
              <a:gd name="connsiteY4" fmla="*/ 0 h 2527200"/>
              <a:gd name="connsiteX0" fmla="*/ 504749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504749 w 4965809"/>
              <a:gd name="connsiteY4" fmla="*/ 0 h 2527200"/>
              <a:gd name="connsiteX0" fmla="*/ 473487 w 4965809"/>
              <a:gd name="connsiteY0" fmla="*/ 0 h 2527200"/>
              <a:gd name="connsiteX1" fmla="*/ 4965809 w 4965809"/>
              <a:gd name="connsiteY1" fmla="*/ 0 h 2527200"/>
              <a:gd name="connsiteX2" fmla="*/ 4965809 w 4965809"/>
              <a:gd name="connsiteY2" fmla="*/ 2527200 h 2527200"/>
              <a:gd name="connsiteX3" fmla="*/ 0 w 4965809"/>
              <a:gd name="connsiteY3" fmla="*/ 2527200 h 2527200"/>
              <a:gd name="connsiteX4" fmla="*/ 473487 w 4965809"/>
              <a:gd name="connsiteY4" fmla="*/ 0 h 2527200"/>
              <a:gd name="connsiteX0" fmla="*/ 473487 w 4965809"/>
              <a:gd name="connsiteY0" fmla="*/ 0 h 2649964"/>
              <a:gd name="connsiteX1" fmla="*/ 4965809 w 4965809"/>
              <a:gd name="connsiteY1" fmla="*/ 0 h 2649964"/>
              <a:gd name="connsiteX2" fmla="*/ 4965809 w 4965809"/>
              <a:gd name="connsiteY2" fmla="*/ 2527200 h 2649964"/>
              <a:gd name="connsiteX3" fmla="*/ 0 w 4965809"/>
              <a:gd name="connsiteY3" fmla="*/ 2649964 h 2649964"/>
              <a:gd name="connsiteX4" fmla="*/ 473487 w 4965809"/>
              <a:gd name="connsiteY4" fmla="*/ 0 h 2649964"/>
              <a:gd name="connsiteX0" fmla="*/ 473487 w 4965809"/>
              <a:gd name="connsiteY0" fmla="*/ 0 h 2667504"/>
              <a:gd name="connsiteX1" fmla="*/ 4965809 w 4965809"/>
              <a:gd name="connsiteY1" fmla="*/ 0 h 2667504"/>
              <a:gd name="connsiteX2" fmla="*/ 4950178 w 4965809"/>
              <a:gd name="connsiteY2" fmla="*/ 2667504 h 2667504"/>
              <a:gd name="connsiteX3" fmla="*/ 0 w 4965809"/>
              <a:gd name="connsiteY3" fmla="*/ 2649964 h 2667504"/>
              <a:gd name="connsiteX4" fmla="*/ 473487 w 4965809"/>
              <a:gd name="connsiteY4" fmla="*/ 0 h 2667504"/>
              <a:gd name="connsiteX0" fmla="*/ 473487 w 4965809"/>
              <a:gd name="connsiteY0" fmla="*/ 0 h 2658734"/>
              <a:gd name="connsiteX1" fmla="*/ 4965809 w 4965809"/>
              <a:gd name="connsiteY1" fmla="*/ 0 h 2658734"/>
              <a:gd name="connsiteX2" fmla="*/ 4950178 w 4965809"/>
              <a:gd name="connsiteY2" fmla="*/ 2658734 h 2658734"/>
              <a:gd name="connsiteX3" fmla="*/ 0 w 4965809"/>
              <a:gd name="connsiteY3" fmla="*/ 2649964 h 2658734"/>
              <a:gd name="connsiteX4" fmla="*/ 473487 w 4965809"/>
              <a:gd name="connsiteY4" fmla="*/ 0 h 2658734"/>
              <a:gd name="connsiteX0" fmla="*/ 481303 w 4973625"/>
              <a:gd name="connsiteY0" fmla="*/ 0 h 2667501"/>
              <a:gd name="connsiteX1" fmla="*/ 4973625 w 4973625"/>
              <a:gd name="connsiteY1" fmla="*/ 0 h 2667501"/>
              <a:gd name="connsiteX2" fmla="*/ 4957994 w 4973625"/>
              <a:gd name="connsiteY2" fmla="*/ 2658734 h 2667501"/>
              <a:gd name="connsiteX3" fmla="*/ 0 w 4973625"/>
              <a:gd name="connsiteY3" fmla="*/ 2667501 h 2667501"/>
              <a:gd name="connsiteX4" fmla="*/ 481303 w 4973625"/>
              <a:gd name="connsiteY4" fmla="*/ 0 h 2667501"/>
              <a:gd name="connsiteX0" fmla="*/ 496934 w 4973625"/>
              <a:gd name="connsiteY0" fmla="*/ 0 h 2676269"/>
              <a:gd name="connsiteX1" fmla="*/ 4973625 w 4973625"/>
              <a:gd name="connsiteY1" fmla="*/ 8768 h 2676269"/>
              <a:gd name="connsiteX2" fmla="*/ 4957994 w 4973625"/>
              <a:gd name="connsiteY2" fmla="*/ 2667502 h 2676269"/>
              <a:gd name="connsiteX3" fmla="*/ 0 w 4973625"/>
              <a:gd name="connsiteY3" fmla="*/ 2676269 h 2676269"/>
              <a:gd name="connsiteX4" fmla="*/ 496934 w 4973625"/>
              <a:gd name="connsiteY4" fmla="*/ 0 h 2676269"/>
              <a:gd name="connsiteX0" fmla="*/ 496934 w 4965809"/>
              <a:gd name="connsiteY0" fmla="*/ 0 h 2676269"/>
              <a:gd name="connsiteX1" fmla="*/ 4965809 w 4965809"/>
              <a:gd name="connsiteY1" fmla="*/ 0 h 2676269"/>
              <a:gd name="connsiteX2" fmla="*/ 4957994 w 4965809"/>
              <a:gd name="connsiteY2" fmla="*/ 2667502 h 2676269"/>
              <a:gd name="connsiteX3" fmla="*/ 0 w 4965809"/>
              <a:gd name="connsiteY3" fmla="*/ 2676269 h 2676269"/>
              <a:gd name="connsiteX4" fmla="*/ 496934 w 4965809"/>
              <a:gd name="connsiteY4" fmla="*/ 0 h 2676269"/>
              <a:gd name="connsiteX0" fmla="*/ 496934 w 4965809"/>
              <a:gd name="connsiteY0" fmla="*/ 0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6934 w 4965809"/>
              <a:gd name="connsiteY4" fmla="*/ 0 h 2676270"/>
              <a:gd name="connsiteX0" fmla="*/ 490171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90171 w 4965809"/>
              <a:gd name="connsiteY4" fmla="*/ 22799 h 2676270"/>
              <a:gd name="connsiteX0" fmla="*/ 469883 w 4965809"/>
              <a:gd name="connsiteY0" fmla="*/ 22799 h 2676270"/>
              <a:gd name="connsiteX1" fmla="*/ 4965809 w 4965809"/>
              <a:gd name="connsiteY1" fmla="*/ 0 h 2676270"/>
              <a:gd name="connsiteX2" fmla="*/ 4957994 w 4965809"/>
              <a:gd name="connsiteY2" fmla="*/ 2676270 h 2676270"/>
              <a:gd name="connsiteX3" fmla="*/ 0 w 4965809"/>
              <a:gd name="connsiteY3" fmla="*/ 2676269 h 2676270"/>
              <a:gd name="connsiteX4" fmla="*/ 469883 w 4965809"/>
              <a:gd name="connsiteY4" fmla="*/ 22799 h 2676270"/>
              <a:gd name="connsiteX0" fmla="*/ 469883 w 4959044"/>
              <a:gd name="connsiteY0" fmla="*/ 0 h 2653471"/>
              <a:gd name="connsiteX1" fmla="*/ 4952283 w 4959044"/>
              <a:gd name="connsiteY1" fmla="*/ 0 h 2653471"/>
              <a:gd name="connsiteX2" fmla="*/ 4957994 w 4959044"/>
              <a:gd name="connsiteY2" fmla="*/ 2653471 h 2653471"/>
              <a:gd name="connsiteX3" fmla="*/ 0 w 4959044"/>
              <a:gd name="connsiteY3" fmla="*/ 2653470 h 2653471"/>
              <a:gd name="connsiteX4" fmla="*/ 469883 w 4959044"/>
              <a:gd name="connsiteY4" fmla="*/ 0 h 2653471"/>
              <a:gd name="connsiteX0" fmla="*/ 469883 w 4972572"/>
              <a:gd name="connsiteY0" fmla="*/ 7599 h 2661070"/>
              <a:gd name="connsiteX1" fmla="*/ 4972572 w 4972572"/>
              <a:gd name="connsiteY1" fmla="*/ 0 h 2661070"/>
              <a:gd name="connsiteX2" fmla="*/ 4957994 w 4972572"/>
              <a:gd name="connsiteY2" fmla="*/ 2661070 h 2661070"/>
              <a:gd name="connsiteX3" fmla="*/ 0 w 4972572"/>
              <a:gd name="connsiteY3" fmla="*/ 2661069 h 2661070"/>
              <a:gd name="connsiteX4" fmla="*/ 469883 w 4972572"/>
              <a:gd name="connsiteY4" fmla="*/ 7599 h 2661070"/>
              <a:gd name="connsiteX0" fmla="*/ 469883 w 4959630"/>
              <a:gd name="connsiteY0" fmla="*/ 0 h 2653471"/>
              <a:gd name="connsiteX1" fmla="*/ 4959047 w 4959630"/>
              <a:gd name="connsiteY1" fmla="*/ 7601 h 2653471"/>
              <a:gd name="connsiteX2" fmla="*/ 4957994 w 4959630"/>
              <a:gd name="connsiteY2" fmla="*/ 2653471 h 2653471"/>
              <a:gd name="connsiteX3" fmla="*/ 0 w 4959630"/>
              <a:gd name="connsiteY3" fmla="*/ 2653470 h 2653471"/>
              <a:gd name="connsiteX4" fmla="*/ 469883 w 4959630"/>
              <a:gd name="connsiteY4" fmla="*/ 0 h 26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30" h="2653471">
                <a:moveTo>
                  <a:pt x="469883" y="0"/>
                </a:moveTo>
                <a:lnTo>
                  <a:pt x="4959047" y="7601"/>
                </a:lnTo>
                <a:cubicBezTo>
                  <a:pt x="4953837" y="896769"/>
                  <a:pt x="4963204" y="1764303"/>
                  <a:pt x="4957994" y="2653471"/>
                </a:cubicBezTo>
                <a:lnTo>
                  <a:pt x="0" y="2653470"/>
                </a:lnTo>
                <a:lnTo>
                  <a:pt x="46988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B56819B3-5642-3544-81C9-3725283DE1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-25526"/>
            <a:ext cx="5039217" cy="4901532"/>
          </a:xfrm>
          <a:custGeom>
            <a:avLst/>
            <a:gdLst>
              <a:gd name="connsiteX0" fmla="*/ 0 w 4118677"/>
              <a:gd name="connsiteY0" fmla="*/ 0 h 4901532"/>
              <a:gd name="connsiteX1" fmla="*/ 4118677 w 4118677"/>
              <a:gd name="connsiteY1" fmla="*/ 0 h 4901532"/>
              <a:gd name="connsiteX2" fmla="*/ 4118677 w 4118677"/>
              <a:gd name="connsiteY2" fmla="*/ 4901532 h 4901532"/>
              <a:gd name="connsiteX3" fmla="*/ 0 w 4118677"/>
              <a:gd name="connsiteY3" fmla="*/ 4901532 h 4901532"/>
              <a:gd name="connsiteX4" fmla="*/ 0 w 4118677"/>
              <a:gd name="connsiteY4" fmla="*/ 0 h 4901532"/>
              <a:gd name="connsiteX0" fmla="*/ 0 w 5077039"/>
              <a:gd name="connsiteY0" fmla="*/ 0 h 4901532"/>
              <a:gd name="connsiteX1" fmla="*/ 5077039 w 5077039"/>
              <a:gd name="connsiteY1" fmla="*/ 8792 h 4901532"/>
              <a:gd name="connsiteX2" fmla="*/ 4118677 w 5077039"/>
              <a:gd name="connsiteY2" fmla="*/ 4901532 h 4901532"/>
              <a:gd name="connsiteX3" fmla="*/ 0 w 5077039"/>
              <a:gd name="connsiteY3" fmla="*/ 4901532 h 4901532"/>
              <a:gd name="connsiteX4" fmla="*/ 0 w 5077039"/>
              <a:gd name="connsiteY4" fmla="*/ 0 h 4901532"/>
              <a:gd name="connsiteX0" fmla="*/ 0 w 5085831"/>
              <a:gd name="connsiteY0" fmla="*/ 0 h 4901532"/>
              <a:gd name="connsiteX1" fmla="*/ 5085831 w 5085831"/>
              <a:gd name="connsiteY1" fmla="*/ 0 h 4901532"/>
              <a:gd name="connsiteX2" fmla="*/ 4118677 w 5085831"/>
              <a:gd name="connsiteY2" fmla="*/ 4901532 h 4901532"/>
              <a:gd name="connsiteX3" fmla="*/ 0 w 5085831"/>
              <a:gd name="connsiteY3" fmla="*/ 4901532 h 4901532"/>
              <a:gd name="connsiteX4" fmla="*/ 0 w 5085831"/>
              <a:gd name="connsiteY4" fmla="*/ 0 h 4901532"/>
              <a:gd name="connsiteX0" fmla="*/ 0 w 5121576"/>
              <a:gd name="connsiteY0" fmla="*/ 0 h 4901532"/>
              <a:gd name="connsiteX1" fmla="*/ 5121576 w 5121576"/>
              <a:gd name="connsiteY1" fmla="*/ 0 h 4901532"/>
              <a:gd name="connsiteX2" fmla="*/ 4118677 w 5121576"/>
              <a:gd name="connsiteY2" fmla="*/ 4901532 h 4901532"/>
              <a:gd name="connsiteX3" fmla="*/ 0 w 5121576"/>
              <a:gd name="connsiteY3" fmla="*/ 4901532 h 4901532"/>
              <a:gd name="connsiteX4" fmla="*/ 0 w 5121576"/>
              <a:gd name="connsiteY4" fmla="*/ 0 h 49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1576" h="4901532">
                <a:moveTo>
                  <a:pt x="0" y="0"/>
                </a:moveTo>
                <a:lnTo>
                  <a:pt x="5121576" y="0"/>
                </a:lnTo>
                <a:lnTo>
                  <a:pt x="4118677" y="4901532"/>
                </a:lnTo>
                <a:lnTo>
                  <a:pt x="0" y="49015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4667012" y="-39558"/>
            <a:ext cx="4485250" cy="2452327"/>
          </a:xfrm>
          <a:custGeom>
            <a:avLst/>
            <a:gdLst>
              <a:gd name="connsiteX0" fmla="*/ 0 w 4461060"/>
              <a:gd name="connsiteY0" fmla="*/ 0 h 2527200"/>
              <a:gd name="connsiteX1" fmla="*/ 4461060 w 4461060"/>
              <a:gd name="connsiteY1" fmla="*/ 0 h 2527200"/>
              <a:gd name="connsiteX2" fmla="*/ 4461060 w 4461060"/>
              <a:gd name="connsiteY2" fmla="*/ 2527200 h 2527200"/>
              <a:gd name="connsiteX3" fmla="*/ 0 w 4461060"/>
              <a:gd name="connsiteY3" fmla="*/ 2527200 h 2527200"/>
              <a:gd name="connsiteX4" fmla="*/ 0 w 4461060"/>
              <a:gd name="connsiteY4" fmla="*/ 0 h 2527200"/>
              <a:gd name="connsiteX0" fmla="*/ 475488 w 4461060"/>
              <a:gd name="connsiteY0" fmla="*/ 0 h 2534515"/>
              <a:gd name="connsiteX1" fmla="*/ 4461060 w 4461060"/>
              <a:gd name="connsiteY1" fmla="*/ 7315 h 2534515"/>
              <a:gd name="connsiteX2" fmla="*/ 4461060 w 4461060"/>
              <a:gd name="connsiteY2" fmla="*/ 2534515 h 2534515"/>
              <a:gd name="connsiteX3" fmla="*/ 0 w 4461060"/>
              <a:gd name="connsiteY3" fmla="*/ 2534515 h 2534515"/>
              <a:gd name="connsiteX4" fmla="*/ 475488 w 4461060"/>
              <a:gd name="connsiteY4" fmla="*/ 0 h 2534515"/>
              <a:gd name="connsiteX0" fmla="*/ 495808 w 4481380"/>
              <a:gd name="connsiteY0" fmla="*/ 0 h 2541544"/>
              <a:gd name="connsiteX1" fmla="*/ 4481380 w 4481380"/>
              <a:gd name="connsiteY1" fmla="*/ 7315 h 2541544"/>
              <a:gd name="connsiteX2" fmla="*/ 4481380 w 4481380"/>
              <a:gd name="connsiteY2" fmla="*/ 2534515 h 2541544"/>
              <a:gd name="connsiteX3" fmla="*/ 0 w 4481380"/>
              <a:gd name="connsiteY3" fmla="*/ 2541544 h 2541544"/>
              <a:gd name="connsiteX4" fmla="*/ 495808 w 4481380"/>
              <a:gd name="connsiteY4" fmla="*/ 0 h 2541544"/>
              <a:gd name="connsiteX0" fmla="*/ 475488 w 4461060"/>
              <a:gd name="connsiteY0" fmla="*/ 0 h 2534516"/>
              <a:gd name="connsiteX1" fmla="*/ 4461060 w 4461060"/>
              <a:gd name="connsiteY1" fmla="*/ 7315 h 2534516"/>
              <a:gd name="connsiteX2" fmla="*/ 4461060 w 4461060"/>
              <a:gd name="connsiteY2" fmla="*/ 2534515 h 2534516"/>
              <a:gd name="connsiteX3" fmla="*/ 0 w 4461060"/>
              <a:gd name="connsiteY3" fmla="*/ 2534516 h 2534516"/>
              <a:gd name="connsiteX4" fmla="*/ 475488 w 4461060"/>
              <a:gd name="connsiteY4" fmla="*/ 0 h 2534516"/>
              <a:gd name="connsiteX0" fmla="*/ 475488 w 4461060"/>
              <a:gd name="connsiteY0" fmla="*/ 14412 h 2548928"/>
              <a:gd name="connsiteX1" fmla="*/ 4461060 w 4461060"/>
              <a:gd name="connsiteY1" fmla="*/ 0 h 2548928"/>
              <a:gd name="connsiteX2" fmla="*/ 4461060 w 4461060"/>
              <a:gd name="connsiteY2" fmla="*/ 2548927 h 2548928"/>
              <a:gd name="connsiteX3" fmla="*/ 0 w 4461060"/>
              <a:gd name="connsiteY3" fmla="*/ 2548928 h 2548928"/>
              <a:gd name="connsiteX4" fmla="*/ 475488 w 4461060"/>
              <a:gd name="connsiteY4" fmla="*/ 14412 h 2548928"/>
              <a:gd name="connsiteX0" fmla="*/ 475488 w 4465293"/>
              <a:gd name="connsiteY0" fmla="*/ 0 h 2534516"/>
              <a:gd name="connsiteX1" fmla="*/ 4465293 w 4465293"/>
              <a:gd name="connsiteY1" fmla="*/ 3158 h 2534516"/>
              <a:gd name="connsiteX2" fmla="*/ 4461060 w 4465293"/>
              <a:gd name="connsiteY2" fmla="*/ 2534515 h 2534516"/>
              <a:gd name="connsiteX3" fmla="*/ 0 w 4465293"/>
              <a:gd name="connsiteY3" fmla="*/ 2534516 h 2534516"/>
              <a:gd name="connsiteX4" fmla="*/ 475488 w 4465293"/>
              <a:gd name="connsiteY4" fmla="*/ 0 h 2534516"/>
              <a:gd name="connsiteX0" fmla="*/ 475488 w 4465293"/>
              <a:gd name="connsiteY0" fmla="*/ 10019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5488 w 4465293"/>
              <a:gd name="connsiteY4" fmla="*/ 10019 h 2544535"/>
              <a:gd name="connsiteX0" fmla="*/ 479722 w 4465293"/>
              <a:gd name="connsiteY0" fmla="*/ 1234 h 2544535"/>
              <a:gd name="connsiteX1" fmla="*/ 4465293 w 4465293"/>
              <a:gd name="connsiteY1" fmla="*/ 0 h 2544535"/>
              <a:gd name="connsiteX2" fmla="*/ 4461060 w 4465293"/>
              <a:gd name="connsiteY2" fmla="*/ 2544534 h 2544535"/>
              <a:gd name="connsiteX3" fmla="*/ 0 w 4465293"/>
              <a:gd name="connsiteY3" fmla="*/ 2544535 h 2544535"/>
              <a:gd name="connsiteX4" fmla="*/ 479722 w 4465293"/>
              <a:gd name="connsiteY4" fmla="*/ 1234 h 2544535"/>
              <a:gd name="connsiteX0" fmla="*/ 492422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92422 w 4477993"/>
              <a:gd name="connsiteY4" fmla="*/ 1234 h 2544535"/>
              <a:gd name="connsiteX0" fmla="*/ 475489 w 4477993"/>
              <a:gd name="connsiteY0" fmla="*/ 1234 h 2544535"/>
              <a:gd name="connsiteX1" fmla="*/ 4477993 w 4477993"/>
              <a:gd name="connsiteY1" fmla="*/ 0 h 2544535"/>
              <a:gd name="connsiteX2" fmla="*/ 4473760 w 4477993"/>
              <a:gd name="connsiteY2" fmla="*/ 2544534 h 2544535"/>
              <a:gd name="connsiteX3" fmla="*/ 0 w 4477993"/>
              <a:gd name="connsiteY3" fmla="*/ 2544535 h 2544535"/>
              <a:gd name="connsiteX4" fmla="*/ 475489 w 4477993"/>
              <a:gd name="connsiteY4" fmla="*/ 1234 h 2544535"/>
              <a:gd name="connsiteX0" fmla="*/ 482746 w 4485250"/>
              <a:gd name="connsiteY0" fmla="*/ 1234 h 2544535"/>
              <a:gd name="connsiteX1" fmla="*/ 4485250 w 4485250"/>
              <a:gd name="connsiteY1" fmla="*/ 0 h 2544535"/>
              <a:gd name="connsiteX2" fmla="*/ 4481017 w 4485250"/>
              <a:gd name="connsiteY2" fmla="*/ 2544534 h 2544535"/>
              <a:gd name="connsiteX3" fmla="*/ 0 w 4485250"/>
              <a:gd name="connsiteY3" fmla="*/ 2544535 h 2544535"/>
              <a:gd name="connsiteX4" fmla="*/ 482746 w 4485250"/>
              <a:gd name="connsiteY4" fmla="*/ 1234 h 254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5250" h="2544535">
                <a:moveTo>
                  <a:pt x="482746" y="1234"/>
                </a:moveTo>
                <a:lnTo>
                  <a:pt x="4485250" y="0"/>
                </a:lnTo>
                <a:lnTo>
                  <a:pt x="4481017" y="2544534"/>
                </a:lnTo>
                <a:lnTo>
                  <a:pt x="0" y="2544535"/>
                </a:lnTo>
                <a:lnTo>
                  <a:pt x="482746" y="1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5E42600C-FC01-9348-AA82-BA65B3784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9E3BBC6-7DC5-4640-B0E2-A040FF5F03E3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A4CB9A46-2CAC-1846-A730-DE367C31E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398EAF2B-0609-D640-950D-37571B394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40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2404495"/>
            <a:ext cx="2952000" cy="24715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82970" y="2404495"/>
            <a:ext cx="2952000" cy="24715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2404495"/>
            <a:ext cx="2988000" cy="24715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-25526"/>
            <a:ext cx="9144000" cy="23235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5BC60CE0-8086-2945-99A4-CEE1CF41D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6C7F4AE-749B-ED4F-AD36-58C993DBBEE2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A94D78A8-7403-944A-9E9F-0B037DB2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5E33751B-BF97-A849-AD2B-2E9B13B99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01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2042169"/>
            <a:ext cx="2988000" cy="28338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56000" y="2042169"/>
            <a:ext cx="2988000" cy="28338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2042169"/>
            <a:ext cx="2988000" cy="28338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5" name="Rubrik 2">
            <a:extLst>
              <a:ext uri="{FF2B5EF4-FFF2-40B4-BE49-F238E27FC236}">
                <a16:creationId xmlns:a16="http://schemas.microsoft.com/office/drawing/2014/main" id="{C49C3724-8070-F842-B31B-36A4963D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61307"/>
            <a:ext cx="7920880" cy="612308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14">
            <a:extLst>
              <a:ext uri="{FF2B5EF4-FFF2-40B4-BE49-F238E27FC236}">
                <a16:creationId xmlns:a16="http://schemas.microsoft.com/office/drawing/2014/main" id="{BE8CCE30-3394-A348-BE98-DAB5C20085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1560" y="1303091"/>
            <a:ext cx="7920880" cy="914400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F0963580-1E5B-AF4C-AEF4-972B2A551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EE7DA75-C853-CB45-9193-55FB31C2AA1E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B42843BF-7743-A745-9BFE-11B38AB5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7BFFB61C-F124-EF40-9530-07A3D8444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7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9969094-8FEA-3142-BA59-F1DB303FF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7017632-48B8-564C-8F14-1CCBFC345BD5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8" name="Platshållare för bildnummer 2">
            <a:extLst>
              <a:ext uri="{FF2B5EF4-FFF2-40B4-BE49-F238E27FC236}">
                <a16:creationId xmlns:a16="http://schemas.microsoft.com/office/drawing/2014/main" id="{78BDF51B-8D60-9045-B974-7AD2E89D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60862C45-C6D3-924F-A68D-5C56ADA52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12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 B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55967" cy="4876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0" rIns="0" bIns="0" rtlCol="0" anchor="t" anchorCtr="0">
            <a:normAutofit/>
          </a:bodyPr>
          <a:lstStyle>
            <a:lvl1pPr marL="180000" indent="-180000" algn="ctr">
              <a:buNone/>
              <a:defRPr lang="sv-SE" sz="1600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11" name="Rubrik 4">
            <a:extLst>
              <a:ext uri="{FF2B5EF4-FFF2-40B4-BE49-F238E27FC236}">
                <a16:creationId xmlns:a16="http://schemas.microsoft.com/office/drawing/2014/main" id="{520BE267-42B3-1340-9ACF-CC68A1C39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7654"/>
            <a:ext cx="8064000" cy="594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4000" i="0" cap="all" baseline="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Nytt avsnitt B (bild)</a:t>
            </a:r>
          </a:p>
        </p:txBody>
      </p:sp>
      <p:sp>
        <p:nvSpPr>
          <p:cNvPr id="12" name="Platshållare för text 14">
            <a:extLst>
              <a:ext uri="{FF2B5EF4-FFF2-40B4-BE49-F238E27FC236}">
                <a16:creationId xmlns:a16="http://schemas.microsoft.com/office/drawing/2014/main" id="{71050712-BF84-7C40-B19A-341E7325F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499742"/>
            <a:ext cx="7960764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44DEA57C-C890-9440-9B3B-893CE9A5D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1A412B5-EA25-714F-8731-DD7C38D15067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E19F221B-1C9C-FC4C-B275-FBD9AEAC9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280CA30F-4477-B649-8266-115BE2E7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5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Svens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5F932-23FA-7342-91DB-028949928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3327594"/>
            <a:ext cx="7831350" cy="900340"/>
          </a:xfrm>
        </p:spPr>
        <p:txBody>
          <a:bodyPr anchor="t" anchorCtr="0"/>
          <a:lstStyle>
            <a:lvl1pPr algn="ctr">
              <a:defRPr sz="2000" b="1"/>
            </a:lvl1pPr>
          </a:lstStyle>
          <a:p>
            <a:r>
              <a:rPr lang="sv-SE" dirty="0"/>
              <a:t>BESÖK OSS PÅ WEBBEN</a:t>
            </a:r>
            <a:br>
              <a:rPr lang="sv-SE" dirty="0"/>
            </a:br>
            <a:r>
              <a:rPr lang="sv-SE" dirty="0" err="1"/>
              <a:t>www.gu.se</a:t>
            </a:r>
            <a:endParaRPr lang="sv-SE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1637B7D-CE77-0349-AF8E-36F18226C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ACC1B1F-EBE6-B147-9FCB-1CB48CC25864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7704AC18-0C75-E744-B9AD-3815642A9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5EED546-D605-444A-A766-AD352D934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42252C3-B4A2-834B-B628-A51E5B552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9909" y="941925"/>
            <a:ext cx="1884182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1" y="1440000"/>
            <a:ext cx="6408279" cy="2939990"/>
          </a:xfrm>
        </p:spPr>
        <p:txBody>
          <a:bodyPr>
            <a:normAutofit/>
          </a:bodyPr>
          <a:lstStyle>
            <a:lvl1pPr marL="216000" indent="-2160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2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8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216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B3AB4A1A-A57A-A74C-B584-46E088ED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7831350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5DB041F-7F03-9A40-98F2-A5C8C75E8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3BBDFBB-8FB2-2441-8BD5-71B6333546E6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EC24BD59-2874-0248-ABF7-EE085A73E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51D27CD0-740D-364E-8235-BABBF7AEB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1921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1440000"/>
            <a:ext cx="3816000" cy="293999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16016" y="1440000"/>
            <a:ext cx="3816000" cy="293999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 eller klicka på ikonerna nedan för att infoga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E9A697CC-9259-9E4A-A6D3-210CEB86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4000"/>
            <a:ext cx="7831350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371CBA6C-0CF0-6C42-93E8-403D52FB1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E913BC9-B882-D14F-859D-F2F3D0F8D4C0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E0C600EA-F78E-3C4D-9A75-209691D30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DE115BA8-E169-314F-A2F8-B643AE0BF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7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383"/>
            <a:ext cx="2992081" cy="2445380"/>
          </a:xfrm>
          <a:custGeom>
            <a:avLst/>
            <a:gdLst>
              <a:gd name="connsiteX0" fmla="*/ 0 w 2992081"/>
              <a:gd name="connsiteY0" fmla="*/ 0 h 2504044"/>
              <a:gd name="connsiteX1" fmla="*/ 2992081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19456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19707 w 2992081"/>
              <a:gd name="connsiteY1" fmla="*/ 9728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  <a:gd name="connsiteX0" fmla="*/ 0 w 2992081"/>
              <a:gd name="connsiteY0" fmla="*/ 0 h 2504044"/>
              <a:gd name="connsiteX1" fmla="*/ 2729435 w 2992081"/>
              <a:gd name="connsiteY1" fmla="*/ 0 h 2504044"/>
              <a:gd name="connsiteX2" fmla="*/ 2992081 w 2992081"/>
              <a:gd name="connsiteY2" fmla="*/ 2504044 h 2504044"/>
              <a:gd name="connsiteX3" fmla="*/ 0 w 2992081"/>
              <a:gd name="connsiteY3" fmla="*/ 2504044 h 2504044"/>
              <a:gd name="connsiteX4" fmla="*/ 0 w 2992081"/>
              <a:gd name="connsiteY4" fmla="*/ 0 h 250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081" h="2504044">
                <a:moveTo>
                  <a:pt x="0" y="0"/>
                </a:moveTo>
                <a:lnTo>
                  <a:pt x="2729435" y="0"/>
                </a:lnTo>
                <a:lnTo>
                  <a:pt x="2992081" y="2504044"/>
                </a:lnTo>
                <a:lnTo>
                  <a:pt x="0" y="25040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3559921" y="1440000"/>
            <a:ext cx="5184000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CDA96045-4293-124F-BA2E-05F28A48A70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2571750"/>
            <a:ext cx="3332549" cy="2304000"/>
          </a:xfrm>
          <a:custGeom>
            <a:avLst/>
            <a:gdLst>
              <a:gd name="connsiteX0" fmla="*/ 0 w 2992081"/>
              <a:gd name="connsiteY0" fmla="*/ 0 h 2329782"/>
              <a:gd name="connsiteX1" fmla="*/ 2992081 w 2992081"/>
              <a:gd name="connsiteY1" fmla="*/ 0 h 2329782"/>
              <a:gd name="connsiteX2" fmla="*/ 2992081 w 2992081"/>
              <a:gd name="connsiteY2" fmla="*/ 2329782 h 2329782"/>
              <a:gd name="connsiteX3" fmla="*/ 0 w 2992081"/>
              <a:gd name="connsiteY3" fmla="*/ 2329782 h 2329782"/>
              <a:gd name="connsiteX4" fmla="*/ 0 w 2992081"/>
              <a:gd name="connsiteY4" fmla="*/ 0 h 2329782"/>
              <a:gd name="connsiteX0" fmla="*/ 0 w 3449281"/>
              <a:gd name="connsiteY0" fmla="*/ 0 h 2329782"/>
              <a:gd name="connsiteX1" fmla="*/ 2992081 w 3449281"/>
              <a:gd name="connsiteY1" fmla="*/ 0 h 2329782"/>
              <a:gd name="connsiteX2" fmla="*/ 3449281 w 3449281"/>
              <a:gd name="connsiteY2" fmla="*/ 2329782 h 2329782"/>
              <a:gd name="connsiteX3" fmla="*/ 0 w 3449281"/>
              <a:gd name="connsiteY3" fmla="*/ 2329782 h 2329782"/>
              <a:gd name="connsiteX4" fmla="*/ 0 w 3449281"/>
              <a:gd name="connsiteY4" fmla="*/ 0 h 2329782"/>
              <a:gd name="connsiteX0" fmla="*/ 0 w 3400643"/>
              <a:gd name="connsiteY0" fmla="*/ 0 h 2329782"/>
              <a:gd name="connsiteX1" fmla="*/ 2992081 w 3400643"/>
              <a:gd name="connsiteY1" fmla="*/ 0 h 2329782"/>
              <a:gd name="connsiteX2" fmla="*/ 3400643 w 3400643"/>
              <a:gd name="connsiteY2" fmla="*/ 2329782 h 2329782"/>
              <a:gd name="connsiteX3" fmla="*/ 0 w 3400643"/>
              <a:gd name="connsiteY3" fmla="*/ 2329782 h 2329782"/>
              <a:gd name="connsiteX4" fmla="*/ 0 w 3400643"/>
              <a:gd name="connsiteY4" fmla="*/ 0 h 2329782"/>
              <a:gd name="connsiteX0" fmla="*/ 0 w 3371460"/>
              <a:gd name="connsiteY0" fmla="*/ 0 h 2329782"/>
              <a:gd name="connsiteX1" fmla="*/ 2992081 w 3371460"/>
              <a:gd name="connsiteY1" fmla="*/ 0 h 2329782"/>
              <a:gd name="connsiteX2" fmla="*/ 3371460 w 3371460"/>
              <a:gd name="connsiteY2" fmla="*/ 2329782 h 2329782"/>
              <a:gd name="connsiteX3" fmla="*/ 0 w 3371460"/>
              <a:gd name="connsiteY3" fmla="*/ 2329782 h 2329782"/>
              <a:gd name="connsiteX4" fmla="*/ 0 w 3371460"/>
              <a:gd name="connsiteY4" fmla="*/ 0 h 2329782"/>
              <a:gd name="connsiteX0" fmla="*/ 0 w 3332549"/>
              <a:gd name="connsiteY0" fmla="*/ 0 h 2329782"/>
              <a:gd name="connsiteX1" fmla="*/ 2992081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  <a:gd name="connsiteX0" fmla="*/ 0 w 3332549"/>
              <a:gd name="connsiteY0" fmla="*/ 0 h 2329782"/>
              <a:gd name="connsiteX1" fmla="*/ 3021264 w 3332549"/>
              <a:gd name="connsiteY1" fmla="*/ 0 h 2329782"/>
              <a:gd name="connsiteX2" fmla="*/ 3332549 w 3332549"/>
              <a:gd name="connsiteY2" fmla="*/ 2329782 h 2329782"/>
              <a:gd name="connsiteX3" fmla="*/ 0 w 3332549"/>
              <a:gd name="connsiteY3" fmla="*/ 2329782 h 2329782"/>
              <a:gd name="connsiteX4" fmla="*/ 0 w 3332549"/>
              <a:gd name="connsiteY4" fmla="*/ 0 h 23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549" h="2329782">
                <a:moveTo>
                  <a:pt x="0" y="0"/>
                </a:moveTo>
                <a:lnTo>
                  <a:pt x="3021264" y="0"/>
                </a:lnTo>
                <a:lnTo>
                  <a:pt x="3332549" y="2329782"/>
                </a:lnTo>
                <a:lnTo>
                  <a:pt x="0" y="23297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25204F60-9D72-B54D-8C7F-43065DDA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920" y="504000"/>
            <a:ext cx="4955429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8705450-1784-994B-A077-E8B216022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2964A92-631B-8742-87FF-9D3093279FA6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3" name="Platshållare för bildnummer 2">
            <a:extLst>
              <a:ext uri="{FF2B5EF4-FFF2-40B4-BE49-F238E27FC236}">
                <a16:creationId xmlns:a16="http://schemas.microsoft.com/office/drawing/2014/main" id="{8D175B95-E002-4D4A-8638-3BD36B72C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DAF6CB31-15A5-FC4B-8E58-58B8D258E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2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991600" cy="4876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3347864" y="1440000"/>
            <a:ext cx="5184000" cy="2942564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4A046CDC-B1E2-0B4F-AE67-FFD8B975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350" y="504000"/>
            <a:ext cx="5184000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8C10876C-8898-E446-84E1-CB43FBFC3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A2DA9C0-8805-2340-B0B7-38151867ACC1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E9F9DEB6-D254-CE48-AB28-CB60D1C9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4201F1C7-8EA7-F443-A955-4853029D5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51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4572001" cy="487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/>
              <a:t>Klicka på ikonen</a:t>
            </a:r>
            <a:br>
              <a:rPr lang="sv-SE" noProof="0" dirty="0"/>
            </a:br>
            <a:br>
              <a:rPr lang="sv-SE" noProof="0" dirty="0"/>
            </a:br>
            <a:r>
              <a:rPr lang="sv-SE" noProof="0" dirty="0"/>
              <a:t>för att lägga till en bild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4932448" y="1440000"/>
            <a:ext cx="3672000" cy="2989462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600"/>
            </a:lvl2pPr>
            <a:lvl3pPr marL="648000" indent="-216000">
              <a:defRPr sz="1600"/>
            </a:lvl3pPr>
            <a:lvl4pPr marL="864000" indent="-216000">
              <a:defRPr sz="1600"/>
            </a:lvl4pPr>
            <a:lvl5pPr marL="1080000" indent="-216000">
              <a:defRPr sz="1600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E269CEC0-D993-D844-9A1F-87AB9ECB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48" y="504000"/>
            <a:ext cx="3582902" cy="569407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8B9CD2A0-D225-E04A-BCE6-0CD0CA5DB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4AA7A7A-F92D-6841-B7D8-44A95BD4D342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3DC31347-DDE8-8B4F-9D7F-D4EE68FE3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165EEADD-62D4-5A43-B5C3-5B55E6011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2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419173-A613-DB49-A35E-3FB45E6390B0}"/>
              </a:ext>
            </a:extLst>
          </p:cNvPr>
          <p:cNvSpPr/>
          <p:nvPr/>
        </p:nvSpPr>
        <p:spPr>
          <a:xfrm>
            <a:off x="0" y="4876005"/>
            <a:ext cx="9144000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06B9C0E8-DCB4-2C4D-B49C-1989548CC6F9}"/>
              </a:ext>
            </a:extLst>
          </p:cNvPr>
          <p:cNvSpPr txBox="1">
            <a:spLocks/>
          </p:cNvSpPr>
          <p:nvPr/>
        </p:nvSpPr>
        <p:spPr>
          <a:xfrm>
            <a:off x="672778" y="4955257"/>
            <a:ext cx="1810990" cy="1745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sv-SE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sv-SE" sz="900" b="0" i="0" kern="1200" cap="none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700" b="1" spc="50" baseline="0" dirty="0">
                <a:solidFill>
                  <a:schemeClr val="bg1">
                    <a:lumMod val="75000"/>
                  </a:schemeClr>
                </a:solidFill>
              </a:rPr>
              <a:t>GÖTEBORGS UNIVERSITET</a:t>
            </a:r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684000" y="1440000"/>
            <a:ext cx="6912336" cy="2942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sv-SE" noProof="0" dirty="0"/>
              <a:t>Klicka här för att ändra format på bakgrundstexten</a:t>
            </a:r>
          </a:p>
          <a:p>
            <a:pPr marL="432000" lvl="1" indent="-216000">
              <a:buFont typeface="Arial" panose="020B0604020202020204" pitchFamily="34" charset="0"/>
            </a:pPr>
            <a:r>
              <a:rPr lang="sv-SE" noProof="0" dirty="0"/>
              <a:t>Nivå två</a:t>
            </a:r>
          </a:p>
          <a:p>
            <a:pPr marL="648000" lvl="2" indent="-216000"/>
            <a:r>
              <a:rPr lang="sv-SE" noProof="0" dirty="0"/>
              <a:t>Nivå tre</a:t>
            </a:r>
          </a:p>
          <a:p>
            <a:pPr marL="864000" lvl="3" indent="-216000"/>
            <a:r>
              <a:rPr lang="sv-SE" noProof="0" dirty="0"/>
              <a:t>Nivå fyra</a:t>
            </a:r>
          </a:p>
          <a:p>
            <a:pPr marL="1080000" lvl="4" indent="-216000"/>
            <a:r>
              <a:rPr lang="sv-SE" noProof="0" dirty="0"/>
              <a:t>Nivå fem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2865E4E-48DD-8943-8E03-9EE6AAC9D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4CAAE8D-7880-4E4E-8D55-3DCAD4D6161E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078A0388-FF0A-694E-A8A0-B718EA71A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4" name="Platshållare för sidfot 5">
            <a:extLst>
              <a:ext uri="{FF2B5EF4-FFF2-40B4-BE49-F238E27FC236}">
                <a16:creationId xmlns:a16="http://schemas.microsoft.com/office/drawing/2014/main" id="{F158CAAC-36CC-744D-8034-F96DD5E00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  <p:sldLayoutId id="2147484052" r:id="rId2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0" kern="1200">
          <a:solidFill>
            <a:schemeClr val="tx1">
              <a:lumMod val="75000"/>
              <a:lumOff val="25000"/>
            </a:schemeClr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18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501750" indent="-285750" algn="l" defTabSz="457200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Font typeface="Arial" panose="020B0604020202020204" pitchFamily="34" charset="0"/>
        <a:buChar char="–"/>
        <a:defRPr lang="sv-SE" sz="16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2pPr>
      <a:lvl3pPr marL="717750" indent="-285750" algn="l" defTabSz="457200" rtl="0" eaLnBrk="1" fontAlgn="base" hangingPunct="1"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lang="sv-SE" sz="16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933750" indent="-285750" algn="l" defTabSz="457200" rtl="0" eaLnBrk="1" fontAlgn="base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sv-SE" sz="16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4pPr>
      <a:lvl5pPr marL="1149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sv-SE" sz="1600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5pPr>
      <a:lvl6pPr marL="1616075" indent="-21590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419173-A613-DB49-A35E-3FB45E6390B0}"/>
              </a:ext>
            </a:extLst>
          </p:cNvPr>
          <p:cNvSpPr/>
          <p:nvPr/>
        </p:nvSpPr>
        <p:spPr>
          <a:xfrm>
            <a:off x="0" y="4876005"/>
            <a:ext cx="9144000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06B9C0E8-DCB4-2C4D-B49C-1989548CC6F9}"/>
              </a:ext>
            </a:extLst>
          </p:cNvPr>
          <p:cNvSpPr txBox="1">
            <a:spLocks/>
          </p:cNvSpPr>
          <p:nvPr/>
        </p:nvSpPr>
        <p:spPr>
          <a:xfrm>
            <a:off x="672778" y="4955257"/>
            <a:ext cx="1810990" cy="1745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sv-SE"/>
            </a:defPPr>
            <a:lvl1pPr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sv-SE" sz="900" b="0" i="0" kern="1200" cap="none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z="700" b="1" spc="50" baseline="0" dirty="0">
                <a:solidFill>
                  <a:schemeClr val="bg1">
                    <a:lumMod val="75000"/>
                  </a:schemeClr>
                </a:solidFill>
              </a:rPr>
              <a:t>GÖTEBORGS UNIVERSITET</a:t>
            </a:r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84000" y="504000"/>
            <a:ext cx="7831350" cy="5694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684000" y="1440000"/>
            <a:ext cx="6912336" cy="2942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sv-SE" dirty="0"/>
              <a:t>Klicka här för att ändra format på bakgrundstexten</a:t>
            </a:r>
          </a:p>
          <a:p>
            <a:pPr marL="432000" lvl="1" indent="-216000">
              <a:buFont typeface="Arial" panose="020B0604020202020204" pitchFamily="34" charset="0"/>
            </a:pPr>
            <a:r>
              <a:rPr lang="sv-SE" dirty="0"/>
              <a:t>Nivå två</a:t>
            </a:r>
          </a:p>
          <a:p>
            <a:pPr marL="648000" lvl="2" indent="-216000"/>
            <a:r>
              <a:rPr lang="sv-SE" dirty="0"/>
              <a:t>Nivå tre</a:t>
            </a:r>
          </a:p>
          <a:p>
            <a:pPr marL="864000" lvl="3" indent="-216000"/>
            <a:r>
              <a:rPr lang="sv-SE" dirty="0"/>
              <a:t>Nivå fyra</a:t>
            </a:r>
          </a:p>
          <a:p>
            <a:pPr marL="1080000" lvl="4" indent="-216000"/>
            <a:r>
              <a:rPr lang="sv-SE" dirty="0"/>
              <a:t>Nivå fem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359489DE-820D-EA4B-B29F-5CF912AF8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3844" y="4876006"/>
            <a:ext cx="979200" cy="2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B9947A2-809F-724A-B56B-37864A1E3252}" type="datetime1">
              <a:rPr lang="sv-SE" smtClean="0"/>
              <a:t>2022-02-16</a:t>
            </a:fld>
            <a:endParaRPr lang="sv-SE" dirty="0"/>
          </a:p>
        </p:txBody>
      </p:sp>
      <p:sp>
        <p:nvSpPr>
          <p:cNvPr id="12" name="Platshållare för bildnummer 2">
            <a:extLst>
              <a:ext uri="{FF2B5EF4-FFF2-40B4-BE49-F238E27FC236}">
                <a16:creationId xmlns:a16="http://schemas.microsoft.com/office/drawing/2014/main" id="{CD35B63B-12FC-0941-9D3A-E226320AA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740" y="4876006"/>
            <a:ext cx="216024" cy="240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350875ED-3D80-FD49-8869-973B8BA18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5736" y="4956931"/>
            <a:ext cx="3816284" cy="107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68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9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3" r:id="rId14"/>
    <p:sldLayoutId id="2147484024" r:id="rId15"/>
    <p:sldLayoutId id="2147484025" r:id="rId16"/>
    <p:sldLayoutId id="2147484026" r:id="rId17"/>
    <p:sldLayoutId id="2147484027" r:id="rId1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0" kern="1200">
          <a:solidFill>
            <a:schemeClr val="bg1">
              <a:lumMod val="95000"/>
            </a:schemeClr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1800" kern="120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501750" indent="-285750" algn="l" defTabSz="457200" rtl="0" eaLnBrk="1" fontAlgn="base" hangingPunct="1">
        <a:lnSpc>
          <a:spcPct val="100000"/>
        </a:lnSpc>
        <a:spcBef>
          <a:spcPts val="200"/>
        </a:spcBef>
        <a:spcAft>
          <a:spcPts val="300"/>
        </a:spcAft>
        <a:buFont typeface="Arial" panose="020B0604020202020204" pitchFamily="34" charset="0"/>
        <a:buChar char="–"/>
        <a:defRPr lang="sv-SE" sz="1600" kern="1200" baseline="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2pPr>
      <a:lvl3pPr marL="717750" indent="-285750" algn="l" defTabSz="457200" rtl="0" eaLnBrk="1" fontAlgn="base" hangingPunct="1"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lang="sv-SE" sz="1600" kern="120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933750" indent="-285750" algn="l" defTabSz="457200" rtl="0" eaLnBrk="1" fontAlgn="base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sv-SE" sz="1600" kern="1200" baseline="0" dirty="0" smtClean="0">
          <a:solidFill>
            <a:schemeClr val="bg1">
              <a:lumMod val="9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4pPr>
      <a:lvl5pPr marL="1149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sv-SE" sz="1600" kern="1200" dirty="0">
          <a:solidFill>
            <a:schemeClr val="bg1">
              <a:lumMod val="95000"/>
            </a:schemeClr>
          </a:solidFill>
          <a:latin typeface="Arial" panose="020B0604020202020204" pitchFamily="34" charset="0"/>
          <a:ea typeface="Helvetica" charset="0"/>
          <a:cs typeface="Arial" panose="020B0604020202020204" pitchFamily="34" charset="0"/>
        </a:defRPr>
      </a:lvl5pPr>
      <a:lvl6pPr marL="1616075" indent="-21590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5B1E72-2AF9-584A-B111-6252FF018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New public management</a:t>
            </a:r>
            <a:br>
              <a:rPr lang="sv-SE" dirty="0"/>
            </a:br>
            <a:r>
              <a:rPr lang="sv-SE" sz="3600" dirty="0"/>
              <a:t>- En döende svan eller…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864AE6-7531-0D40-B6D0-B83D123552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Tom S. Karlsson, docent i offentlig förvaltning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3ECDD1-14A4-6646-82D4-BB6E47A8D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5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27D48A2-5F6A-384D-B095-A18C544F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och lösningar över tid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F396063-2D09-594D-AF9C-DFA1DC3F5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F000080B-677B-C143-9DA5-286DF40CC5C6}"/>
              </a:ext>
            </a:extLst>
          </p:cNvPr>
          <p:cNvSpPr/>
          <p:nvPr/>
        </p:nvSpPr>
        <p:spPr>
          <a:xfrm>
            <a:off x="1043608" y="1563638"/>
            <a:ext cx="7056784" cy="2664296"/>
          </a:xfrm>
          <a:prstGeom prst="roundRect">
            <a:avLst>
              <a:gd name="adj" fmla="val 10838"/>
            </a:avLst>
          </a:prstGeom>
          <a:solidFill>
            <a:srgbClr val="1C6D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5FA6EB-B25D-7E44-BA4B-CDD116CC7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52" y="1851670"/>
            <a:ext cx="6324600" cy="2032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4A27980-2A9E-6F4A-8DA5-03ECF415DA91}"/>
              </a:ext>
            </a:extLst>
          </p:cNvPr>
          <p:cNvSpPr/>
          <p:nvPr/>
        </p:nvSpPr>
        <p:spPr>
          <a:xfrm>
            <a:off x="5076056" y="1802404"/>
            <a:ext cx="2664296" cy="2137498"/>
          </a:xfrm>
          <a:prstGeom prst="rect">
            <a:avLst/>
          </a:prstGeom>
          <a:solidFill>
            <a:srgbClr val="1C6D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7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88B30260-DB99-8748-A8F6-89F7CDFBF5D3}"/>
              </a:ext>
            </a:extLst>
          </p:cNvPr>
          <p:cNvSpPr/>
          <p:nvPr/>
        </p:nvSpPr>
        <p:spPr>
          <a:xfrm>
            <a:off x="5868144" y="2030657"/>
            <a:ext cx="3096344" cy="2715926"/>
          </a:xfrm>
          <a:prstGeom prst="roundRect">
            <a:avLst>
              <a:gd name="adj" fmla="val 10838"/>
            </a:avLst>
          </a:prstGeom>
          <a:solidFill>
            <a:srgbClr val="1C6D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C404116-271E-CA4C-BCE8-A9A68D5A91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1" y="1440000"/>
            <a:ext cx="5184143" cy="293999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Historien upprepar sig och problem och dess lösningar verkar vara relativt konstanta över tid men kläs i olika ord.</a:t>
            </a:r>
          </a:p>
          <a:p>
            <a:r>
              <a:rPr lang="sv-SE" dirty="0"/>
              <a:t>Kan handla om ”eviga frågor” som vi försöker reformera bort?</a:t>
            </a:r>
          </a:p>
          <a:p>
            <a:r>
              <a:rPr lang="sv-SE" dirty="0"/>
              <a:t>Om vi försöker angripa liknande problem med liknande lösningar, kommer vi då få ett annat utfall?</a:t>
            </a:r>
          </a:p>
          <a:p>
            <a:r>
              <a:rPr lang="sv-SE" dirty="0"/>
              <a:t>NPM 2.0?</a:t>
            </a:r>
          </a:p>
          <a:p>
            <a:endParaRPr lang="sv-SE" dirty="0"/>
          </a:p>
          <a:p>
            <a:endParaRPr lang="sv-SE" u="sng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D555964-6809-014F-ADE4-E373F569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Är NPM dött och borta?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B66545-E096-2B49-B7AB-F2694CF4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61" y="2283959"/>
            <a:ext cx="2628900" cy="2260600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80AC11-8018-9649-AA55-4B0D49C0F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1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9A62D0-FDAC-D240-8596-2D6A5CE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och diskussion</a:t>
            </a:r>
            <a:br>
              <a:rPr lang="sv-SE" dirty="0"/>
            </a:br>
            <a:br>
              <a:rPr lang="sv-SE" dirty="0"/>
            </a:br>
            <a:r>
              <a:rPr lang="sv-SE" sz="1200" b="0" dirty="0"/>
              <a:t>Tom S. Karlsson</a:t>
            </a:r>
            <a:br>
              <a:rPr lang="sv-SE" sz="1200" b="0" dirty="0"/>
            </a:br>
            <a:r>
              <a:rPr lang="sv-SE" sz="1200" b="0" dirty="0" err="1"/>
              <a:t>Tom.Karlsson@gu.se</a:t>
            </a:r>
            <a:endParaRPr lang="sv-SE" sz="1200" b="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D08C317-7E21-FE49-B593-8AE2F67BC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2AB8E33-4206-BC44-AC10-7C20E018E4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500313"/>
            <a:ext cx="7961313" cy="91440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7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sv-SE" dirty="0"/>
              <a:t>NPM är inte ett enhetligt reformpaket</a:t>
            </a:r>
          </a:p>
          <a:p>
            <a:pPr lvl="1"/>
            <a:r>
              <a:rPr lang="sv-SE" dirty="0"/>
              <a:t>Har tagit sig olika uttryck i olika nationella kontexter</a:t>
            </a:r>
          </a:p>
          <a:p>
            <a:pPr lvl="1"/>
            <a:r>
              <a:rPr lang="sv-SE" dirty="0"/>
              <a:t>Har tagit sig olika uttryck under olika tidsperioder</a:t>
            </a:r>
          </a:p>
          <a:p>
            <a:pPr lvl="1"/>
            <a:r>
              <a:rPr lang="sv-SE" dirty="0"/>
              <a:t>Finns ingen ”best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r>
              <a:rPr lang="sv-SE" dirty="0"/>
              <a:t>Olika konstitutionella förutsättningar präglar reformerna</a:t>
            </a:r>
          </a:p>
          <a:p>
            <a:pPr lvl="1"/>
            <a:r>
              <a:rPr lang="sv-SE" dirty="0"/>
              <a:t>Vanskligt med komparativa studier</a:t>
            </a:r>
          </a:p>
          <a:p>
            <a:pPr lvl="1"/>
            <a:r>
              <a:rPr lang="sv-SE" dirty="0"/>
              <a:t>Reformerna liksom välfärdsstaterna är väsensskilda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EC2B2FF-39C7-684F-B4F4-5BCEF68AAED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-459" t="7459" r="459" b="44255"/>
          <a:stretch/>
        </p:blipFill>
        <p:spPr>
          <a:xfrm>
            <a:off x="5654769" y="-278219"/>
            <a:ext cx="3489231" cy="2527200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Många olika reformer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4A05BC-233B-8D40-8C38-C44E30459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757482FE-B0FF-C343-B2CA-10310213B8C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8706" r="8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1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0EEBAC82-1039-E04F-BBEC-1513D98FCA52}"/>
              </a:ext>
            </a:extLst>
          </p:cNvPr>
          <p:cNvSpPr>
            <a:spLocks/>
          </p:cNvSpPr>
          <p:nvPr/>
        </p:nvSpPr>
        <p:spPr>
          <a:xfrm>
            <a:off x="1907704" y="915566"/>
            <a:ext cx="5040560" cy="3872138"/>
          </a:xfrm>
          <a:prstGeom prst="roundRect">
            <a:avLst>
              <a:gd name="adj" fmla="val 10838"/>
            </a:avLst>
          </a:prstGeom>
          <a:solidFill>
            <a:srgbClr val="1C6D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8" name="Rubrik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och kategorier</a:t>
            </a: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2"/>
          <a:stretch/>
        </p:blipFill>
        <p:spPr>
          <a:xfrm>
            <a:off x="2411760" y="1204076"/>
            <a:ext cx="4086451" cy="3239882"/>
          </a:xfrm>
        </p:spPr>
      </p:pic>
      <p:sp>
        <p:nvSpPr>
          <p:cNvPr id="4" name="Rektangel 3"/>
          <p:cNvSpPr/>
          <p:nvPr/>
        </p:nvSpPr>
        <p:spPr>
          <a:xfrm>
            <a:off x="5706126" y="4856117"/>
            <a:ext cx="23222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" dirty="0">
                <a:latin typeface="Garamond" charset="0"/>
                <a:ea typeface="Garamond" charset="0"/>
                <a:cs typeface="Garamond" charset="0"/>
              </a:rPr>
              <a:t>Karlsson, T. S. (2017). </a:t>
            </a:r>
            <a:r>
              <a:rPr lang="sv-SE" sz="600" i="1" dirty="0">
                <a:latin typeface="Garamond" charset="0"/>
                <a:ea typeface="Garamond" charset="0"/>
                <a:cs typeface="Garamond" charset="0"/>
              </a:rPr>
              <a:t>New Public Management: Ett nyliberalt 90-talsfenomen?</a:t>
            </a:r>
            <a:endParaRPr lang="sv-SE" sz="6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sv-SE" sz="600" dirty="0">
                <a:latin typeface="Garamond" charset="0"/>
                <a:ea typeface="Garamond" charset="0"/>
                <a:cs typeface="Garamond" charset="0"/>
              </a:rPr>
              <a:t>Lund: Studentlitteratur.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1099865-D820-8141-818A-8B7062D59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1B2FF8C-6DB4-C04E-ABA7-51BA2A3C6C9C}"/>
              </a:ext>
            </a:extLst>
          </p:cNvPr>
          <p:cNvSpPr/>
          <p:nvPr/>
        </p:nvSpPr>
        <p:spPr>
          <a:xfrm>
            <a:off x="2483767" y="2715766"/>
            <a:ext cx="3960441" cy="17281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™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FAE2CB4C-780A-174A-8B4A-6FBCFD81602C}"/>
              </a:ext>
            </a:extLst>
          </p:cNvPr>
          <p:cNvSpPr>
            <a:spLocks/>
          </p:cNvSpPr>
          <p:nvPr/>
        </p:nvSpPr>
        <p:spPr>
          <a:xfrm>
            <a:off x="6516217" y="83036"/>
            <a:ext cx="2490286" cy="2128674"/>
          </a:xfrm>
          <a:prstGeom prst="roundRect">
            <a:avLst>
              <a:gd name="adj" fmla="val 10838"/>
            </a:avLst>
          </a:prstGeom>
          <a:solidFill>
            <a:srgbClr val="1C6D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Managementbaserade reformer</a:t>
            </a:r>
          </a:p>
          <a:p>
            <a:pPr lvl="1"/>
            <a:r>
              <a:rPr lang="sv-SE" dirty="0"/>
              <a:t>Lång historia</a:t>
            </a:r>
          </a:p>
          <a:p>
            <a:pPr lvl="1"/>
            <a:r>
              <a:rPr lang="sv-SE" dirty="0"/>
              <a:t>1940- och 1950-talens rationella ideal tydliga</a:t>
            </a:r>
          </a:p>
          <a:p>
            <a:pPr lvl="1"/>
            <a:r>
              <a:rPr lang="sv-SE" dirty="0"/>
              <a:t>Idéer om prestationsmätning och budgetstyrning, </a:t>
            </a:r>
            <a:br>
              <a:rPr lang="sv-SE" dirty="0"/>
            </a:br>
            <a:r>
              <a:rPr lang="sv-SE" dirty="0"/>
              <a:t>effektivitet och transparens karakteriserar hela </a:t>
            </a:r>
            <a:br>
              <a:rPr lang="sv-SE" dirty="0"/>
            </a:br>
            <a:r>
              <a:rPr lang="sv-SE" dirty="0"/>
              <a:t>andra halvan av 1900-talet</a:t>
            </a:r>
          </a:p>
          <a:p>
            <a:r>
              <a:rPr lang="sv-SE" dirty="0"/>
              <a:t>Marknadsbaserade reformer</a:t>
            </a:r>
          </a:p>
          <a:p>
            <a:pPr lvl="1"/>
            <a:r>
              <a:rPr lang="sv-SE" dirty="0"/>
              <a:t>Konkurrensutsättning bygger på en nationalekonomisk teoretiskt antagande om rationalitet</a:t>
            </a:r>
          </a:p>
          <a:p>
            <a:pPr lvl="1"/>
            <a:r>
              <a:rPr lang="sv-SE" dirty="0"/>
              <a:t>Inte alla marknadsbaserade reformer är nyliberala</a:t>
            </a:r>
          </a:p>
          <a:p>
            <a:pPr lvl="2"/>
            <a:r>
              <a:rPr lang="sv-SE" dirty="0"/>
              <a:t>Kontraktsstyrningen (anbudsupphandlingar)</a:t>
            </a:r>
          </a:p>
          <a:p>
            <a:pPr lvl="2"/>
            <a:r>
              <a:rPr lang="sv-SE" dirty="0"/>
              <a:t>Statliga ägandet</a:t>
            </a:r>
          </a:p>
          <a:p>
            <a:pPr lvl="2"/>
            <a:r>
              <a:rPr lang="sv-SE" dirty="0"/>
              <a:t>Affärsverkens konstruktion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New Public Management i Sverige</a:t>
            </a:r>
            <a:br>
              <a:rPr lang="sv-SE" dirty="0"/>
            </a:br>
            <a:r>
              <a:rPr lang="sv-SE" dirty="0"/>
              <a:t>- en nyliberal produkt?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B756A3-B6E6-394F-AF18-702330264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pic>
        <p:nvPicPr>
          <p:cNvPr id="7" name="Platshållare för innehåll 2">
            <a:extLst>
              <a:ext uri="{FF2B5EF4-FFF2-40B4-BE49-F238E27FC236}">
                <a16:creationId xmlns:a16="http://schemas.microsoft.com/office/drawing/2014/main" id="{B156026E-7068-F444-80FF-4CDE16A0E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2"/>
          <a:stretch/>
        </p:blipFill>
        <p:spPr>
          <a:xfrm>
            <a:off x="6732240" y="272972"/>
            <a:ext cx="2082029" cy="16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90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903E611-7BF8-2F49-BA91-2C210358C8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1347614"/>
            <a:ext cx="6408279" cy="2939990"/>
          </a:xfrm>
        </p:spPr>
        <p:txBody>
          <a:bodyPr>
            <a:normAutofit/>
          </a:bodyPr>
          <a:lstStyle/>
          <a:p>
            <a:r>
              <a:rPr lang="sv-SE" dirty="0"/>
              <a:t>Post-NPM är i första hand teoretiskt normativa idéer om styrning och organisering</a:t>
            </a:r>
          </a:p>
          <a:p>
            <a:pPr lvl="1"/>
            <a:r>
              <a:rPr lang="sv-SE" dirty="0"/>
              <a:t>New Public </a:t>
            </a:r>
            <a:r>
              <a:rPr lang="sv-SE" dirty="0" err="1"/>
              <a:t>Governance</a:t>
            </a:r>
            <a:endParaRPr lang="sv-SE" dirty="0"/>
          </a:p>
          <a:p>
            <a:pPr lvl="1"/>
            <a:r>
              <a:rPr lang="sv-SE" dirty="0"/>
              <a:t>Public Service </a:t>
            </a:r>
            <a:r>
              <a:rPr lang="sv-SE" dirty="0" err="1"/>
              <a:t>Logic</a:t>
            </a:r>
            <a:endParaRPr lang="sv-SE" dirty="0"/>
          </a:p>
          <a:p>
            <a:pPr lvl="1"/>
            <a:r>
              <a:rPr lang="sv-SE" dirty="0"/>
              <a:t>Public </a:t>
            </a:r>
            <a:r>
              <a:rPr lang="sv-SE" dirty="0" err="1"/>
              <a:t>Value</a:t>
            </a:r>
            <a:r>
              <a:rPr lang="sv-SE" dirty="0"/>
              <a:t> Management</a:t>
            </a:r>
          </a:p>
          <a:p>
            <a:pPr lvl="1"/>
            <a:r>
              <a:rPr lang="sv-SE" dirty="0"/>
              <a:t>Digital-Era Governance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21A1820-4E1E-1149-95BA-1F57CDD0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Bortom new public management?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5EF2679-F653-DC49-88DA-98C2186FA542}"/>
              </a:ext>
            </a:extLst>
          </p:cNvPr>
          <p:cNvSpPr txBox="1"/>
          <p:nvPr/>
        </p:nvSpPr>
        <p:spPr>
          <a:xfrm>
            <a:off x="-420624" y="29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5" name="Platshållare för innehåll 6">
            <a:extLst>
              <a:ext uri="{FF2B5EF4-FFF2-40B4-BE49-F238E27FC236}">
                <a16:creationId xmlns:a16="http://schemas.microsoft.com/office/drawing/2014/main" id="{4AF261BE-1C66-CC4D-B54A-9254B380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877">
            <a:off x="7147349" y="1992015"/>
            <a:ext cx="2157729" cy="3049523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FDCAF9C-D824-B74A-90F1-BC1F4A926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63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29B70A0-43D2-594B-9EA2-26F993F58D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1" y="1440000"/>
            <a:ext cx="5551373" cy="2939990"/>
          </a:xfrm>
        </p:spPr>
        <p:txBody>
          <a:bodyPr>
            <a:normAutofit/>
          </a:bodyPr>
          <a:lstStyle/>
          <a:p>
            <a:r>
              <a:rPr lang="sv-SE" dirty="0"/>
              <a:t>Olika dimensioner kring offentlig organisering</a:t>
            </a:r>
          </a:p>
          <a:p>
            <a:pPr lvl="1"/>
            <a:r>
              <a:rPr lang="sv-SE" dirty="0"/>
              <a:t>Regler kontra resultat</a:t>
            </a:r>
          </a:p>
          <a:p>
            <a:pPr lvl="1"/>
            <a:r>
              <a:rPr lang="sv-SE" dirty="0"/>
              <a:t>Hierarki eller marknad</a:t>
            </a:r>
          </a:p>
          <a:p>
            <a:pPr lvl="1"/>
            <a:r>
              <a:rPr lang="sv-SE" dirty="0"/>
              <a:t>Hård och mjuk byråkrati</a:t>
            </a:r>
          </a:p>
          <a:p>
            <a:r>
              <a:rPr lang="sv-SE" dirty="0"/>
              <a:t>Fyra förvaltningssituationer</a:t>
            </a:r>
          </a:p>
          <a:p>
            <a:pPr marL="558900" lvl="1" indent="-342900">
              <a:buFont typeface="+mj-lt"/>
              <a:buAutoNum type="arabicPeriod"/>
            </a:pPr>
            <a:r>
              <a:rPr lang="sv-SE" dirty="0"/>
              <a:t>Hård byråkrati (klassisk förvaltning)</a:t>
            </a:r>
          </a:p>
          <a:p>
            <a:pPr marL="558900" lvl="1" indent="-342900">
              <a:buFont typeface="+mj-lt"/>
              <a:buAutoNum type="arabicPeriod"/>
            </a:pPr>
            <a:r>
              <a:rPr lang="sv-SE" dirty="0"/>
              <a:t>Mjuk byråkrati (ökat handlingsutrymme)</a:t>
            </a:r>
          </a:p>
          <a:p>
            <a:pPr marL="558900" lvl="1" indent="-342900">
              <a:buFont typeface="+mj-lt"/>
              <a:buAutoNum type="arabicPeriod"/>
            </a:pPr>
            <a:r>
              <a:rPr lang="sv-SE" dirty="0"/>
              <a:t>Mjuk postbyråkrati (tidig form av NPM)</a:t>
            </a:r>
          </a:p>
          <a:p>
            <a:pPr marL="558900" lvl="1" indent="-342900">
              <a:buFont typeface="+mj-lt"/>
              <a:buAutoNum type="arabicPeriod"/>
            </a:pPr>
            <a:r>
              <a:rPr lang="sv-SE" dirty="0"/>
              <a:t>Hård </a:t>
            </a:r>
            <a:r>
              <a:rPr lang="sv-SE" dirty="0" err="1"/>
              <a:t>postybyråkrati</a:t>
            </a:r>
            <a:r>
              <a:rPr lang="sv-SE" dirty="0"/>
              <a:t> (senare form av NPM)</a:t>
            </a:r>
          </a:p>
          <a:p>
            <a:pPr lvl="1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6541B18-F5CE-4342-834B-66E2BAD6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sätt att förstå reformriktningar och -skiften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489481C-A4F3-D54A-8974-625CB24989FF}"/>
              </a:ext>
            </a:extLst>
          </p:cNvPr>
          <p:cNvGrpSpPr/>
          <p:nvPr/>
        </p:nvGrpSpPr>
        <p:grpSpPr>
          <a:xfrm>
            <a:off x="6300192" y="1073407"/>
            <a:ext cx="2520280" cy="2218424"/>
            <a:chOff x="6300192" y="1073407"/>
            <a:chExt cx="2520280" cy="2218424"/>
          </a:xfrm>
        </p:grpSpPr>
        <p:sp>
          <p:nvSpPr>
            <p:cNvPr id="9" name="Rektangel med rundade hörn 8">
              <a:extLst>
                <a:ext uri="{FF2B5EF4-FFF2-40B4-BE49-F238E27FC236}">
                  <a16:creationId xmlns:a16="http://schemas.microsoft.com/office/drawing/2014/main" id="{ED48850A-6DCB-314C-9321-AB361BC91BD4}"/>
                </a:ext>
              </a:extLst>
            </p:cNvPr>
            <p:cNvSpPr/>
            <p:nvPr/>
          </p:nvSpPr>
          <p:spPr>
            <a:xfrm>
              <a:off x="6300192" y="1073407"/>
              <a:ext cx="2520280" cy="2218424"/>
            </a:xfrm>
            <a:prstGeom prst="roundRect">
              <a:avLst>
                <a:gd name="adj" fmla="val 10838"/>
              </a:avLst>
            </a:prstGeom>
            <a:solidFill>
              <a:srgbClr val="1C6D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endParaRPr lang="sv-SE" dirty="0">
                <a:solidFill>
                  <a:schemeClr val="bg1"/>
                </a:solidFill>
              </a:endParaRP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B104DD2-EB40-BE4E-BDBF-8A8E36340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0496" y="1275606"/>
              <a:ext cx="1974854" cy="1761356"/>
            </a:xfrm>
            <a:prstGeom prst="rect">
              <a:avLst/>
            </a:prstGeom>
          </p:spPr>
        </p:pic>
      </p:grp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0C60D02D-3DD0-EB4D-A9C7-31F6B8326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06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870F01B-8517-234B-A383-AAF06049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16 offentliga utredningar under 2 tidsperioder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5B6CECDB-675B-A54C-9D81-7E86A5AD9090}"/>
              </a:ext>
            </a:extLst>
          </p:cNvPr>
          <p:cNvGrpSpPr/>
          <p:nvPr/>
        </p:nvGrpSpPr>
        <p:grpSpPr>
          <a:xfrm>
            <a:off x="1691680" y="915566"/>
            <a:ext cx="5544616" cy="3960440"/>
            <a:chOff x="539552" y="915566"/>
            <a:chExt cx="5544616" cy="3960440"/>
          </a:xfrm>
        </p:grpSpPr>
        <p:sp>
          <p:nvSpPr>
            <p:cNvPr id="6" name="Rektangel med rundade hörn 5">
              <a:extLst>
                <a:ext uri="{FF2B5EF4-FFF2-40B4-BE49-F238E27FC236}">
                  <a16:creationId xmlns:a16="http://schemas.microsoft.com/office/drawing/2014/main" id="{89E86F01-AE08-BB46-9BD9-573CC00FAD51}"/>
                </a:ext>
              </a:extLst>
            </p:cNvPr>
            <p:cNvSpPr>
              <a:spLocks/>
            </p:cNvSpPr>
            <p:nvPr/>
          </p:nvSpPr>
          <p:spPr>
            <a:xfrm>
              <a:off x="539552" y="915566"/>
              <a:ext cx="5544616" cy="3960440"/>
            </a:xfrm>
            <a:prstGeom prst="roundRect">
              <a:avLst>
                <a:gd name="adj" fmla="val 10838"/>
              </a:avLst>
            </a:prstGeom>
            <a:solidFill>
              <a:srgbClr val="1C6D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endParaRPr lang="sv-SE" dirty="0">
                <a:solidFill>
                  <a:schemeClr val="bg1"/>
                </a:solidFill>
              </a:endParaRP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9EFAAACE-AD8B-C640-9F48-17FC43401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1113302"/>
              <a:ext cx="4680520" cy="3556524"/>
            </a:xfrm>
            <a:prstGeom prst="rect">
              <a:avLst/>
            </a:prstGeom>
          </p:spPr>
        </p:pic>
      </p:grp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C894CB62-0228-9646-841F-F8A8BA2A9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89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9B5F3BBB-E309-BC4C-9003-8213A141C9AF}"/>
              </a:ext>
            </a:extLst>
          </p:cNvPr>
          <p:cNvSpPr/>
          <p:nvPr/>
        </p:nvSpPr>
        <p:spPr>
          <a:xfrm>
            <a:off x="1852786" y="915566"/>
            <a:ext cx="4663430" cy="3723934"/>
          </a:xfrm>
          <a:prstGeom prst="roundRect">
            <a:avLst>
              <a:gd name="adj" fmla="val 10838"/>
            </a:avLst>
          </a:prstGeom>
          <a:solidFill>
            <a:srgbClr val="1C6D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6422534-4024-B246-BF4E-683B7A11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En tid av modernisering, effektivitet och kontroll!</a:t>
            </a:r>
            <a:br>
              <a:rPr lang="sv-SE" dirty="0"/>
            </a:br>
            <a:endParaRPr lang="sv-SE" dirty="0"/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F3C44EE0-5DD1-EE47-B3B5-0F82DFA22B76}"/>
              </a:ext>
            </a:extLst>
          </p:cNvPr>
          <p:cNvGrpSpPr/>
          <p:nvPr/>
        </p:nvGrpSpPr>
        <p:grpSpPr>
          <a:xfrm>
            <a:off x="1907704" y="987574"/>
            <a:ext cx="4176464" cy="1072593"/>
            <a:chOff x="683568" y="987574"/>
            <a:chExt cx="4176464" cy="1072593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88534DA-7C15-B94E-B8C2-F2B853BF8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9699"/>
            <a:stretch/>
          </p:blipFill>
          <p:spPr>
            <a:xfrm>
              <a:off x="1448438" y="1050632"/>
              <a:ext cx="3411594" cy="1009535"/>
            </a:xfrm>
            <a:prstGeom prst="rect">
              <a:avLst/>
            </a:prstGeom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F46ADE5-E15B-8243-BDCB-94BB607D4C1B}"/>
                </a:ext>
              </a:extLst>
            </p:cNvPr>
            <p:cNvSpPr txBox="1"/>
            <p:nvPr/>
          </p:nvSpPr>
          <p:spPr>
            <a:xfrm>
              <a:off x="683568" y="98757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1949</a:t>
              </a:r>
            </a:p>
          </p:txBody>
        </p:sp>
      </p:grp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FE032ECD-7CF0-4B4A-B855-37625E85F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2622" y="4956931"/>
            <a:ext cx="3816284" cy="107772"/>
          </a:xfrm>
        </p:spPr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ADE83C51-D49E-154F-BFC7-28878361A91E}"/>
              </a:ext>
            </a:extLst>
          </p:cNvPr>
          <p:cNvGrpSpPr/>
          <p:nvPr/>
        </p:nvGrpSpPr>
        <p:grpSpPr>
          <a:xfrm>
            <a:off x="1941323" y="2060167"/>
            <a:ext cx="4142845" cy="1089072"/>
            <a:chOff x="1941323" y="2060167"/>
            <a:chExt cx="4142845" cy="1089072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275D828F-75CF-BD44-95ED-5505E1927D7C}"/>
                </a:ext>
              </a:extLst>
            </p:cNvPr>
            <p:cNvGrpSpPr/>
            <p:nvPr/>
          </p:nvGrpSpPr>
          <p:grpSpPr>
            <a:xfrm>
              <a:off x="1941323" y="2060167"/>
              <a:ext cx="4142844" cy="1089072"/>
              <a:chOff x="717187" y="2060167"/>
              <a:chExt cx="4142844" cy="1089072"/>
            </a:xfrm>
          </p:grpSpPr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20919843-DFA8-524D-B5E5-CEAAFFAC8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49700"/>
              <a:stretch/>
            </p:blipFill>
            <p:spPr>
              <a:xfrm>
                <a:off x="1448437" y="2139703"/>
                <a:ext cx="3411594" cy="1009536"/>
              </a:xfrm>
              <a:prstGeom prst="rect">
                <a:avLst/>
              </a:prstGeom>
            </p:spPr>
          </p:pic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FF05B0D3-77FE-C649-9375-74A2E4D6E584}"/>
                  </a:ext>
                </a:extLst>
              </p:cNvPr>
              <p:cNvSpPr txBox="1"/>
              <p:nvPr/>
            </p:nvSpPr>
            <p:spPr>
              <a:xfrm>
                <a:off x="717187" y="2060167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chemeClr val="bg1"/>
                    </a:solidFill>
                  </a:rPr>
                  <a:t>1979</a:t>
                </a: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8DF44FC7-AA9A-F748-B93D-3BD926ACA703}"/>
                </a:ext>
              </a:extLst>
            </p:cNvPr>
            <p:cNvSpPr/>
            <p:nvPr/>
          </p:nvSpPr>
          <p:spPr>
            <a:xfrm>
              <a:off x="6038449" y="2139703"/>
              <a:ext cx="45719" cy="9838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F6A9903D-2875-B647-A8F1-3AFD022542D5}"/>
              </a:ext>
            </a:extLst>
          </p:cNvPr>
          <p:cNvGrpSpPr/>
          <p:nvPr/>
        </p:nvGrpSpPr>
        <p:grpSpPr>
          <a:xfrm>
            <a:off x="1907704" y="3158093"/>
            <a:ext cx="4176462" cy="1069841"/>
            <a:chOff x="1907704" y="3158093"/>
            <a:chExt cx="4176462" cy="1069841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A2375BBA-DE6C-7A4F-BBA9-C5AB78CEE02D}"/>
                </a:ext>
              </a:extLst>
            </p:cNvPr>
            <p:cNvGrpSpPr/>
            <p:nvPr/>
          </p:nvGrpSpPr>
          <p:grpSpPr>
            <a:xfrm>
              <a:off x="1907704" y="3158093"/>
              <a:ext cx="4176462" cy="1069841"/>
              <a:chOff x="683568" y="3158093"/>
              <a:chExt cx="4176462" cy="1069841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9B890BC8-FBCF-0441-951C-4D8C14C4BC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9699"/>
              <a:stretch/>
            </p:blipFill>
            <p:spPr>
              <a:xfrm>
                <a:off x="1448435" y="3244040"/>
                <a:ext cx="3411595" cy="983894"/>
              </a:xfrm>
              <a:prstGeom prst="rect">
                <a:avLst/>
              </a:prstGeom>
            </p:spPr>
          </p:pic>
          <p:sp>
            <p:nvSpPr>
              <p:cNvPr id="9" name="textruta 8">
                <a:extLst>
                  <a:ext uri="{FF2B5EF4-FFF2-40B4-BE49-F238E27FC236}">
                    <a16:creationId xmlns:a16="http://schemas.microsoft.com/office/drawing/2014/main" id="{809FC2AF-AA6F-4B46-A428-A48D06ECF170}"/>
                  </a:ext>
                </a:extLst>
              </p:cNvPr>
              <p:cNvSpPr txBox="1"/>
              <p:nvPr/>
            </p:nvSpPr>
            <p:spPr>
              <a:xfrm>
                <a:off x="683568" y="315809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chemeClr val="bg1"/>
                    </a:solidFill>
                  </a:rPr>
                  <a:t>1985</a:t>
                </a:r>
              </a:p>
            </p:txBody>
          </p: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BED4870-D055-A449-8525-114F9B8FD0C8}"/>
                </a:ext>
              </a:extLst>
            </p:cNvPr>
            <p:cNvSpPr/>
            <p:nvPr/>
          </p:nvSpPr>
          <p:spPr>
            <a:xfrm>
              <a:off x="6015589" y="3281552"/>
              <a:ext cx="68577" cy="9339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928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7C2AF861-CEAB-A24D-AFA9-43DB5C202A3F}"/>
              </a:ext>
            </a:extLst>
          </p:cNvPr>
          <p:cNvSpPr/>
          <p:nvPr/>
        </p:nvSpPr>
        <p:spPr>
          <a:xfrm>
            <a:off x="1907704" y="915566"/>
            <a:ext cx="4536504" cy="3816424"/>
          </a:xfrm>
          <a:prstGeom prst="roundRect">
            <a:avLst>
              <a:gd name="adj" fmla="val 10838"/>
            </a:avLst>
          </a:prstGeom>
          <a:solidFill>
            <a:srgbClr val="1C6D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6422534-4024-B246-BF4E-683B7A11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500" dirty="0"/>
              <a:t>En tid av innovation, medskapande och tillit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14C5E453-131E-3141-B4F4-2E55325B862A}"/>
              </a:ext>
            </a:extLst>
          </p:cNvPr>
          <p:cNvGrpSpPr/>
          <p:nvPr/>
        </p:nvGrpSpPr>
        <p:grpSpPr>
          <a:xfrm>
            <a:off x="1962622" y="987574"/>
            <a:ext cx="4104456" cy="1008112"/>
            <a:chOff x="683568" y="987574"/>
            <a:chExt cx="4104456" cy="1008112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F46ADE5-E15B-8243-BDCB-94BB607D4C1B}"/>
                </a:ext>
              </a:extLst>
            </p:cNvPr>
            <p:cNvSpPr txBox="1"/>
            <p:nvPr/>
          </p:nvSpPr>
          <p:spPr>
            <a:xfrm>
              <a:off x="683568" y="98757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2017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3EF4A3A-302A-124A-AB05-30E8230E0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698"/>
            <a:stretch/>
          </p:blipFill>
          <p:spPr>
            <a:xfrm>
              <a:off x="1442377" y="1051609"/>
              <a:ext cx="3345647" cy="944077"/>
            </a:xfrm>
            <a:prstGeom prst="rect">
              <a:avLst/>
            </a:prstGeom>
          </p:spPr>
        </p:pic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C995440D-AB55-714F-B4FD-B7100055CDCF}"/>
              </a:ext>
            </a:extLst>
          </p:cNvPr>
          <p:cNvGrpSpPr/>
          <p:nvPr/>
        </p:nvGrpSpPr>
        <p:grpSpPr>
          <a:xfrm>
            <a:off x="1962622" y="3158093"/>
            <a:ext cx="4104456" cy="1397605"/>
            <a:chOff x="683568" y="3158093"/>
            <a:chExt cx="4104456" cy="1397605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09FC2AF-AA6F-4B46-A428-A48D06ECF170}"/>
                </a:ext>
              </a:extLst>
            </p:cNvPr>
            <p:cNvSpPr txBox="1"/>
            <p:nvPr/>
          </p:nvSpPr>
          <p:spPr>
            <a:xfrm>
              <a:off x="683568" y="315809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2019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95C5EEFA-A9DC-AB4F-878E-9BC80BCA2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698"/>
            <a:stretch/>
          </p:blipFill>
          <p:spPr>
            <a:xfrm>
              <a:off x="1442377" y="3219822"/>
              <a:ext cx="3345647" cy="1335876"/>
            </a:xfrm>
            <a:prstGeom prst="rect">
              <a:avLst/>
            </a:prstGeom>
          </p:spPr>
        </p:pic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6842F2F8-ADFC-AB4D-B4D7-760B1AF659D8}"/>
              </a:ext>
            </a:extLst>
          </p:cNvPr>
          <p:cNvGrpSpPr/>
          <p:nvPr/>
        </p:nvGrpSpPr>
        <p:grpSpPr>
          <a:xfrm>
            <a:off x="1996241" y="1995686"/>
            <a:ext cx="4070837" cy="1102527"/>
            <a:chOff x="717187" y="1995686"/>
            <a:chExt cx="4070837" cy="1102527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FF05B0D3-77FE-C649-9375-74A2E4D6E584}"/>
                </a:ext>
              </a:extLst>
            </p:cNvPr>
            <p:cNvSpPr txBox="1"/>
            <p:nvPr/>
          </p:nvSpPr>
          <p:spPr>
            <a:xfrm>
              <a:off x="717187" y="199568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2018</a:t>
              </a: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028F230D-FAA4-A542-974F-7826BB14E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0698"/>
            <a:stretch/>
          </p:blipFill>
          <p:spPr>
            <a:xfrm>
              <a:off x="1442377" y="2067694"/>
              <a:ext cx="3345647" cy="1030519"/>
            </a:xfrm>
            <a:prstGeom prst="rect">
              <a:avLst/>
            </a:prstGeom>
          </p:spPr>
        </p:pic>
      </p:grp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366A467-B848-AC43-9EFA-4A3606DB6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/>
              <a:t>|      FÖRVALTNINGSHÖGSKOLAN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GU_MALL_2019_sve_Ny_7 kopia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GU_MALL_2019_190610_sve" id="{7A0DD2CC-E680-B54E-B903-36FC0BB81F8E}" vid="{1EA5F299-814B-B64A-A294-A71494AAD56C}"/>
    </a:ext>
  </a:extLst>
</a:theme>
</file>

<file path=ppt/theme/theme2.xml><?xml version="1.0" encoding="utf-8"?>
<a:theme xmlns:a="http://schemas.openxmlformats.org/drawingml/2006/main" name="1_GU_PPTMall_2.0_20181207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GU_MALL_2019_190610_sve" id="{7A0DD2CC-E680-B54E-B903-36FC0BB81F8E}" vid="{B19A9C75-1383-B349-9AA8-2E1EF6CF07E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PPT_GU_MALL_2019_sve_Ny_7 kopia</Template>
  <TotalTime>1941</TotalTime>
  <Words>933</Words>
  <Application>Microsoft Macintosh PowerPoint</Application>
  <PresentationFormat>Bildspel på skärmen (16:9)</PresentationFormat>
  <Paragraphs>163</Paragraphs>
  <Slides>12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Arial Bold</vt:lpstr>
      <vt:lpstr>Arial Narrow</vt:lpstr>
      <vt:lpstr>Calibri</vt:lpstr>
      <vt:lpstr>Garamond</vt:lpstr>
      <vt:lpstr>Wingdings</vt:lpstr>
      <vt:lpstr>PPT_GU_MALL_2019_sve_Ny_7 kopia</vt:lpstr>
      <vt:lpstr>1_GU_PPTMall_2.0_20181207</vt:lpstr>
      <vt:lpstr>New public management - En döende svan eller…</vt:lpstr>
      <vt:lpstr>Många olika reformer</vt:lpstr>
      <vt:lpstr>Typer och kategorier</vt:lpstr>
      <vt:lpstr>New Public Management i Sverige - en nyliberal produkt?</vt:lpstr>
      <vt:lpstr>Bortom new public management?</vt:lpstr>
      <vt:lpstr>Ett sätt att förstå reformriktningar och -skiften</vt:lpstr>
      <vt:lpstr>16 offentliga utredningar under 2 tidsperioder</vt:lpstr>
      <vt:lpstr>En tid av modernisering, effektivitet och kontroll! </vt:lpstr>
      <vt:lpstr>En tid av innovation, medskapande och tillit</vt:lpstr>
      <vt:lpstr>Problem och lösningar över tid</vt:lpstr>
      <vt:lpstr>Är NPM dött och borta?</vt:lpstr>
      <vt:lpstr>Frågor och diskussion  Tom S. Karlsson Tom.Karlsson@gu.se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 Karlsson</dc:creator>
  <cp:lastModifiedBy>Tom Karlsson</cp:lastModifiedBy>
  <cp:revision>49</cp:revision>
  <cp:lastPrinted>2019-06-10T08:25:54Z</cp:lastPrinted>
  <dcterms:created xsi:type="dcterms:W3CDTF">2022-02-08T12:20:39Z</dcterms:created>
  <dcterms:modified xsi:type="dcterms:W3CDTF">2022-02-16T14:34:36Z</dcterms:modified>
</cp:coreProperties>
</file>